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75" r:id="rId3"/>
    <p:sldId id="265" r:id="rId4"/>
    <p:sldId id="270" r:id="rId5"/>
    <p:sldId id="257" r:id="rId6"/>
    <p:sldId id="271" r:id="rId7"/>
    <p:sldId id="272" r:id="rId8"/>
    <p:sldId id="273" r:id="rId9"/>
    <p:sldId id="274" r:id="rId10"/>
    <p:sldId id="276" r:id="rId11"/>
    <p:sldId id="263" r:id="rId12"/>
    <p:sldId id="26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EFF"/>
    <a:srgbClr val="A3C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 autoAdjust="0"/>
  </p:normalViewPr>
  <p:slideViewPr>
    <p:cSldViewPr snapToGrid="0">
      <p:cViewPr varScale="1">
        <p:scale>
          <a:sx n="109" d="100"/>
          <a:sy n="109" d="100"/>
        </p:scale>
        <p:origin x="61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C8AC20-5EF8-4D0C-8077-3A9808EF16B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9060ED-2167-4F11-9BF0-E5260875E2E4}">
      <dgm:prSet phldrT="[Текст]"/>
      <dgm:spPr/>
      <dgm:t>
        <a:bodyPr/>
        <a:lstStyle/>
        <a:p>
          <a:r>
            <a:rPr lang="ru-RU" dirty="0" smtClean="0"/>
            <a:t>2009</a:t>
          </a:r>
          <a:endParaRPr lang="ru-RU" dirty="0"/>
        </a:p>
      </dgm:t>
    </dgm:pt>
    <dgm:pt modelId="{17036981-E151-421D-9E08-9CD96216277A}" type="parTrans" cxnId="{80D2784C-F209-4B60-AAC7-573898E7BFBD}">
      <dgm:prSet/>
      <dgm:spPr/>
      <dgm:t>
        <a:bodyPr/>
        <a:lstStyle/>
        <a:p>
          <a:endParaRPr lang="ru-RU"/>
        </a:p>
      </dgm:t>
    </dgm:pt>
    <dgm:pt modelId="{68D4EA4A-53F3-4CCE-BF71-131A9C23D92E}" type="sibTrans" cxnId="{80D2784C-F209-4B60-AAC7-573898E7BFBD}">
      <dgm:prSet/>
      <dgm:spPr/>
      <dgm:t>
        <a:bodyPr/>
        <a:lstStyle/>
        <a:p>
          <a:endParaRPr lang="ru-RU"/>
        </a:p>
      </dgm:t>
    </dgm:pt>
    <dgm:pt modelId="{684DB58B-DDB8-4F78-B184-FE04C3721AF2}">
      <dgm:prSet phldrT="[Текст]"/>
      <dgm:spPr/>
      <dgm:t>
        <a:bodyPr/>
        <a:lstStyle/>
        <a:p>
          <a:r>
            <a:rPr lang="ru-RU" dirty="0" smtClean="0"/>
            <a:t>2013</a:t>
          </a:r>
          <a:endParaRPr lang="ru-RU" dirty="0"/>
        </a:p>
      </dgm:t>
    </dgm:pt>
    <dgm:pt modelId="{E0241D75-060A-4BD8-81F8-D2A62AA3AFC1}" type="parTrans" cxnId="{AD284CE3-4DA0-4959-AA76-F7675273A4EE}">
      <dgm:prSet/>
      <dgm:spPr/>
      <dgm:t>
        <a:bodyPr/>
        <a:lstStyle/>
        <a:p>
          <a:endParaRPr lang="ru-RU"/>
        </a:p>
      </dgm:t>
    </dgm:pt>
    <dgm:pt modelId="{F48C4F63-592E-4069-B35B-5A1D81541248}" type="sibTrans" cxnId="{AD284CE3-4DA0-4959-AA76-F7675273A4EE}">
      <dgm:prSet/>
      <dgm:spPr/>
      <dgm:t>
        <a:bodyPr/>
        <a:lstStyle/>
        <a:p>
          <a:endParaRPr lang="ru-RU"/>
        </a:p>
      </dgm:t>
    </dgm:pt>
    <dgm:pt modelId="{269385C7-4B45-4B2F-AD87-C30148F876D7}">
      <dgm:prSet phldrT="[Текст]"/>
      <dgm:spPr/>
      <dgm:t>
        <a:bodyPr/>
        <a:lstStyle/>
        <a:p>
          <a:r>
            <a:rPr lang="ru-RU" dirty="0" smtClean="0"/>
            <a:t>2018</a:t>
          </a:r>
          <a:endParaRPr lang="ru-RU" dirty="0"/>
        </a:p>
      </dgm:t>
    </dgm:pt>
    <dgm:pt modelId="{41ACB67C-31B3-45EF-84C9-D7D13E7930AA}" type="parTrans" cxnId="{FE8E98F2-2419-4D48-9203-F3D9EFC558CE}">
      <dgm:prSet/>
      <dgm:spPr/>
      <dgm:t>
        <a:bodyPr/>
        <a:lstStyle/>
        <a:p>
          <a:endParaRPr lang="ru-RU"/>
        </a:p>
      </dgm:t>
    </dgm:pt>
    <dgm:pt modelId="{7D20CBC0-7E1E-4315-B84B-92CC764097F0}" type="sibTrans" cxnId="{FE8E98F2-2419-4D48-9203-F3D9EFC558CE}">
      <dgm:prSet/>
      <dgm:spPr/>
      <dgm:t>
        <a:bodyPr/>
        <a:lstStyle/>
        <a:p>
          <a:endParaRPr lang="ru-RU"/>
        </a:p>
      </dgm:t>
    </dgm:pt>
    <dgm:pt modelId="{D628DC66-87A3-4930-BACF-D87DD0D68D21}">
      <dgm:prSet phldrT="[Текст]"/>
      <dgm:spPr/>
      <dgm:t>
        <a:bodyPr/>
        <a:lstStyle/>
        <a:p>
          <a:r>
            <a:rPr lang="ru-RU" dirty="0" smtClean="0"/>
            <a:t>2017</a:t>
          </a:r>
          <a:endParaRPr lang="ru-RU" dirty="0"/>
        </a:p>
      </dgm:t>
    </dgm:pt>
    <dgm:pt modelId="{7F5FE1D2-3D24-440A-932F-828589E4943E}" type="parTrans" cxnId="{345D4B59-53AB-46DE-BF14-FAC31E492FBE}">
      <dgm:prSet/>
      <dgm:spPr/>
      <dgm:t>
        <a:bodyPr/>
        <a:lstStyle/>
        <a:p>
          <a:endParaRPr lang="ru-RU"/>
        </a:p>
      </dgm:t>
    </dgm:pt>
    <dgm:pt modelId="{261A4AEF-170F-4563-8ED1-D640C328135C}" type="sibTrans" cxnId="{345D4B59-53AB-46DE-BF14-FAC31E492FBE}">
      <dgm:prSet/>
      <dgm:spPr/>
      <dgm:t>
        <a:bodyPr/>
        <a:lstStyle/>
        <a:p>
          <a:endParaRPr lang="ru-RU"/>
        </a:p>
      </dgm:t>
    </dgm:pt>
    <dgm:pt modelId="{710AC7BC-30AD-4443-916D-16A2261D6439}">
      <dgm:prSet phldrT="[Текст]"/>
      <dgm:spPr/>
      <dgm:t>
        <a:bodyPr/>
        <a:lstStyle/>
        <a:p>
          <a:r>
            <a:rPr lang="ru-RU" dirty="0" smtClean="0"/>
            <a:t>2019</a:t>
          </a:r>
          <a:endParaRPr lang="ru-RU" dirty="0"/>
        </a:p>
      </dgm:t>
    </dgm:pt>
    <dgm:pt modelId="{43CAD5FF-1197-4B1F-BAF7-8B1BC83C9AC3}" type="parTrans" cxnId="{3ACDCDDF-2C06-43BC-8D16-EF527A71875A}">
      <dgm:prSet/>
      <dgm:spPr/>
      <dgm:t>
        <a:bodyPr/>
        <a:lstStyle/>
        <a:p>
          <a:endParaRPr lang="ru-RU"/>
        </a:p>
      </dgm:t>
    </dgm:pt>
    <dgm:pt modelId="{2A8A2167-0245-4B29-95B7-26FB783A3B5C}" type="sibTrans" cxnId="{3ACDCDDF-2C06-43BC-8D16-EF527A71875A}">
      <dgm:prSet/>
      <dgm:spPr/>
      <dgm:t>
        <a:bodyPr/>
        <a:lstStyle/>
        <a:p>
          <a:endParaRPr lang="ru-RU"/>
        </a:p>
      </dgm:t>
    </dgm:pt>
    <dgm:pt modelId="{8CA5FDCC-F010-4409-B9E6-699489EA5A51}" type="pres">
      <dgm:prSet presAssocID="{39C8AC20-5EF8-4D0C-8077-3A9808EF16B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9313B-326E-471A-9344-91F63189E07C}" type="pres">
      <dgm:prSet presAssocID="{39C8AC20-5EF8-4D0C-8077-3A9808EF16BB}" presName="arrow" presStyleLbl="bgShp" presStyleIdx="0" presStyleCnt="1" custScaleX="254960" custLinFactNeighborX="-32003" custLinFactNeighborY="125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59CE1E9-BD30-47D0-802C-ABAB6CEAFE15}" type="pres">
      <dgm:prSet presAssocID="{39C8AC20-5EF8-4D0C-8077-3A9808EF16BB}" presName="arrowDiagram5" presStyleCnt="0"/>
      <dgm:spPr/>
    </dgm:pt>
    <dgm:pt modelId="{A9057AEF-C874-4E4F-8082-A79EBDF8C811}" type="pres">
      <dgm:prSet presAssocID="{C19060ED-2167-4F11-9BF0-E5260875E2E4}" presName="bullet5a" presStyleLbl="node1" presStyleIdx="0" presStyleCnt="5" custScaleX="117702" custScaleY="117702" custLinFactX="-1040868" custLinFactY="-100000" custLinFactNeighborX="-1100000" custLinFactNeighborY="-138168"/>
      <dgm:spPr/>
    </dgm:pt>
    <dgm:pt modelId="{2E52C51C-4473-46C7-9AE1-ABF1F06BF6D4}" type="pres">
      <dgm:prSet presAssocID="{C19060ED-2167-4F11-9BF0-E5260875E2E4}" presName="textBox5a" presStyleLbl="revTx" presStyleIdx="0" presStyleCnt="5" custLinFactX="-200000" custLinFactY="-992" custLinFactNeighborX="-22587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787FA-AECD-4E8B-BD99-31B73EAE7B0A}" type="pres">
      <dgm:prSet presAssocID="{684DB58B-DDB8-4F78-B184-FE04C3721AF2}" presName="bullet5b" presStyleLbl="node1" presStyleIdx="1" presStyleCnt="5" custLinFactX="-184030" custLinFactY="-59797" custLinFactNeighborX="-200000" custLinFactNeighborY="-100000"/>
      <dgm:spPr/>
    </dgm:pt>
    <dgm:pt modelId="{1C91C2D6-4646-4734-8B8C-5CFC00FC74E7}" type="pres">
      <dgm:prSet presAssocID="{684DB58B-DDB8-4F78-B184-FE04C3721AF2}" presName="textBox5b" presStyleLbl="revTx" presStyleIdx="1" presStyleCnt="5" custLinFactX="-22877" custLinFactNeighborX="-100000" custLinFactNeighborY="-61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42763-522F-4653-8449-6106DCA3A99C}" type="pres">
      <dgm:prSet presAssocID="{D628DC66-87A3-4930-BACF-D87DD0D68D21}" presName="bullet5c" presStyleLbl="node1" presStyleIdx="2" presStyleCnt="5" custLinFactX="100000" custLinFactNeighborX="191833" custLinFactNeighborY="-88068"/>
      <dgm:spPr/>
    </dgm:pt>
    <dgm:pt modelId="{2CFAF034-08E8-4E78-8C27-6D68D7CF90B5}" type="pres">
      <dgm:prSet presAssocID="{D628DC66-87A3-4930-BACF-D87DD0D68D21}" presName="textBox5c" presStyleLbl="revTx" presStyleIdx="2" presStyleCnt="5" custLinFactNeighborX="36228" custLinFactNeighborY="-45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45957-7A39-42B0-9E2D-25FE0653D97D}" type="pres">
      <dgm:prSet presAssocID="{269385C7-4B45-4B2F-AD87-C30148F876D7}" presName="bullet5d" presStyleLbl="node1" presStyleIdx="3" presStyleCnt="5" custLinFactX="300000" custLinFactNeighborX="357219" custLinFactNeighborY="-35839"/>
      <dgm:spPr/>
    </dgm:pt>
    <dgm:pt modelId="{82930B5C-7AC0-4A99-AFA4-36D46BF95132}" type="pres">
      <dgm:prSet presAssocID="{269385C7-4B45-4B2F-AD87-C30148F876D7}" presName="textBox5d" presStyleLbl="revTx" presStyleIdx="3" presStyleCnt="5" custScaleX="103304" custScaleY="100317" custLinFactX="61899" custLinFactNeighborX="100000" custLinFactNeighborY="-38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897F9-D42F-4B96-B80F-435FE8BD1DA0}" type="pres">
      <dgm:prSet presAssocID="{710AC7BC-30AD-4443-916D-16A2261D6439}" presName="bullet5e" presStyleLbl="node1" presStyleIdx="4" presStyleCnt="5" custLinFactX="402636" custLinFactNeighborX="500000" custLinFactNeighborY="-16271"/>
      <dgm:spPr/>
    </dgm:pt>
    <dgm:pt modelId="{92B590EF-76E2-4260-9435-2C0FE34731D5}" type="pres">
      <dgm:prSet presAssocID="{710AC7BC-30AD-4443-916D-16A2261D6439}" presName="textBox5e" presStyleLbl="revTx" presStyleIdx="4" presStyleCnt="5" custLinFactX="105753" custLinFactNeighborX="200000" custLinFactNeighborY="-34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84CE3-4DA0-4959-AA76-F7675273A4EE}" srcId="{39C8AC20-5EF8-4D0C-8077-3A9808EF16BB}" destId="{684DB58B-DDB8-4F78-B184-FE04C3721AF2}" srcOrd="1" destOrd="0" parTransId="{E0241D75-060A-4BD8-81F8-D2A62AA3AFC1}" sibTransId="{F48C4F63-592E-4069-B35B-5A1D81541248}"/>
    <dgm:cxn modelId="{F0D46BE0-941E-4B7D-A8BD-751EF9507336}" type="presOf" srcId="{684DB58B-DDB8-4F78-B184-FE04C3721AF2}" destId="{1C91C2D6-4646-4734-8B8C-5CFC00FC74E7}" srcOrd="0" destOrd="0" presId="urn:microsoft.com/office/officeart/2005/8/layout/arrow2"/>
    <dgm:cxn modelId="{FE8E98F2-2419-4D48-9203-F3D9EFC558CE}" srcId="{39C8AC20-5EF8-4D0C-8077-3A9808EF16BB}" destId="{269385C7-4B45-4B2F-AD87-C30148F876D7}" srcOrd="3" destOrd="0" parTransId="{41ACB67C-31B3-45EF-84C9-D7D13E7930AA}" sibTransId="{7D20CBC0-7E1E-4315-B84B-92CC764097F0}"/>
    <dgm:cxn modelId="{52CCD952-0D3B-4881-BD03-FF104D89A7A0}" type="presOf" srcId="{269385C7-4B45-4B2F-AD87-C30148F876D7}" destId="{82930B5C-7AC0-4A99-AFA4-36D46BF95132}" srcOrd="0" destOrd="0" presId="urn:microsoft.com/office/officeart/2005/8/layout/arrow2"/>
    <dgm:cxn modelId="{345D4B59-53AB-46DE-BF14-FAC31E492FBE}" srcId="{39C8AC20-5EF8-4D0C-8077-3A9808EF16BB}" destId="{D628DC66-87A3-4930-BACF-D87DD0D68D21}" srcOrd="2" destOrd="0" parTransId="{7F5FE1D2-3D24-440A-932F-828589E4943E}" sibTransId="{261A4AEF-170F-4563-8ED1-D640C328135C}"/>
    <dgm:cxn modelId="{828CDC81-D2AF-4512-B6AB-4C970F046280}" type="presOf" srcId="{710AC7BC-30AD-4443-916D-16A2261D6439}" destId="{92B590EF-76E2-4260-9435-2C0FE34731D5}" srcOrd="0" destOrd="0" presId="urn:microsoft.com/office/officeart/2005/8/layout/arrow2"/>
    <dgm:cxn modelId="{A3003CA3-2B72-4453-B81E-1E9209F07693}" type="presOf" srcId="{D628DC66-87A3-4930-BACF-D87DD0D68D21}" destId="{2CFAF034-08E8-4E78-8C27-6D68D7CF90B5}" srcOrd="0" destOrd="0" presId="urn:microsoft.com/office/officeart/2005/8/layout/arrow2"/>
    <dgm:cxn modelId="{E7C019B1-82AD-4337-B971-9D86E12E0064}" type="presOf" srcId="{C19060ED-2167-4F11-9BF0-E5260875E2E4}" destId="{2E52C51C-4473-46C7-9AE1-ABF1F06BF6D4}" srcOrd="0" destOrd="0" presId="urn:microsoft.com/office/officeart/2005/8/layout/arrow2"/>
    <dgm:cxn modelId="{5E2337C9-6F64-490D-A862-38538E2745C7}" type="presOf" srcId="{39C8AC20-5EF8-4D0C-8077-3A9808EF16BB}" destId="{8CA5FDCC-F010-4409-B9E6-699489EA5A51}" srcOrd="0" destOrd="0" presId="urn:microsoft.com/office/officeart/2005/8/layout/arrow2"/>
    <dgm:cxn modelId="{80D2784C-F209-4B60-AAC7-573898E7BFBD}" srcId="{39C8AC20-5EF8-4D0C-8077-3A9808EF16BB}" destId="{C19060ED-2167-4F11-9BF0-E5260875E2E4}" srcOrd="0" destOrd="0" parTransId="{17036981-E151-421D-9E08-9CD96216277A}" sibTransId="{68D4EA4A-53F3-4CCE-BF71-131A9C23D92E}"/>
    <dgm:cxn modelId="{3ACDCDDF-2C06-43BC-8D16-EF527A71875A}" srcId="{39C8AC20-5EF8-4D0C-8077-3A9808EF16BB}" destId="{710AC7BC-30AD-4443-916D-16A2261D6439}" srcOrd="4" destOrd="0" parTransId="{43CAD5FF-1197-4B1F-BAF7-8B1BC83C9AC3}" sibTransId="{2A8A2167-0245-4B29-95B7-26FB783A3B5C}"/>
    <dgm:cxn modelId="{4C616258-7701-4341-A37F-0B3626DC27D0}" type="presParOf" srcId="{8CA5FDCC-F010-4409-B9E6-699489EA5A51}" destId="{4349313B-326E-471A-9344-91F63189E07C}" srcOrd="0" destOrd="0" presId="urn:microsoft.com/office/officeart/2005/8/layout/arrow2"/>
    <dgm:cxn modelId="{DFC36008-E541-4D7C-A4DD-9AB5DEBB9A87}" type="presParOf" srcId="{8CA5FDCC-F010-4409-B9E6-699489EA5A51}" destId="{B59CE1E9-BD30-47D0-802C-ABAB6CEAFE15}" srcOrd="1" destOrd="0" presId="urn:microsoft.com/office/officeart/2005/8/layout/arrow2"/>
    <dgm:cxn modelId="{F2362F7B-6B8F-4CED-AF66-080D785104C8}" type="presParOf" srcId="{B59CE1E9-BD30-47D0-802C-ABAB6CEAFE15}" destId="{A9057AEF-C874-4E4F-8082-A79EBDF8C811}" srcOrd="0" destOrd="0" presId="urn:microsoft.com/office/officeart/2005/8/layout/arrow2"/>
    <dgm:cxn modelId="{6F240B71-527F-4EB4-884F-A4BF86F8E448}" type="presParOf" srcId="{B59CE1E9-BD30-47D0-802C-ABAB6CEAFE15}" destId="{2E52C51C-4473-46C7-9AE1-ABF1F06BF6D4}" srcOrd="1" destOrd="0" presId="urn:microsoft.com/office/officeart/2005/8/layout/arrow2"/>
    <dgm:cxn modelId="{242D4F4B-3425-4AB0-A8FB-13A4B07CB781}" type="presParOf" srcId="{B59CE1E9-BD30-47D0-802C-ABAB6CEAFE15}" destId="{385787FA-AECD-4E8B-BD99-31B73EAE7B0A}" srcOrd="2" destOrd="0" presId="urn:microsoft.com/office/officeart/2005/8/layout/arrow2"/>
    <dgm:cxn modelId="{6FD7F245-B52D-4D09-8ECB-6B0E3151BF63}" type="presParOf" srcId="{B59CE1E9-BD30-47D0-802C-ABAB6CEAFE15}" destId="{1C91C2D6-4646-4734-8B8C-5CFC00FC74E7}" srcOrd="3" destOrd="0" presId="urn:microsoft.com/office/officeart/2005/8/layout/arrow2"/>
    <dgm:cxn modelId="{01AF94FF-0030-437E-BFA3-93B9DE11D6BA}" type="presParOf" srcId="{B59CE1E9-BD30-47D0-802C-ABAB6CEAFE15}" destId="{47842763-522F-4653-8449-6106DCA3A99C}" srcOrd="4" destOrd="0" presId="urn:microsoft.com/office/officeart/2005/8/layout/arrow2"/>
    <dgm:cxn modelId="{A76871C5-82D6-42C8-A77E-CF0BBD18AE69}" type="presParOf" srcId="{B59CE1E9-BD30-47D0-802C-ABAB6CEAFE15}" destId="{2CFAF034-08E8-4E78-8C27-6D68D7CF90B5}" srcOrd="5" destOrd="0" presId="urn:microsoft.com/office/officeart/2005/8/layout/arrow2"/>
    <dgm:cxn modelId="{FA082625-7D90-4D74-BF47-63CC3BAA3BEF}" type="presParOf" srcId="{B59CE1E9-BD30-47D0-802C-ABAB6CEAFE15}" destId="{66F45957-7A39-42B0-9E2D-25FE0653D97D}" srcOrd="6" destOrd="0" presId="urn:microsoft.com/office/officeart/2005/8/layout/arrow2"/>
    <dgm:cxn modelId="{73616DFC-D0B8-4362-83FE-BFA193064BCB}" type="presParOf" srcId="{B59CE1E9-BD30-47D0-802C-ABAB6CEAFE15}" destId="{82930B5C-7AC0-4A99-AFA4-36D46BF95132}" srcOrd="7" destOrd="0" presId="urn:microsoft.com/office/officeart/2005/8/layout/arrow2"/>
    <dgm:cxn modelId="{997CF023-A5C2-498B-9A3D-781C695083EB}" type="presParOf" srcId="{B59CE1E9-BD30-47D0-802C-ABAB6CEAFE15}" destId="{164897F9-D42F-4B96-B80F-435FE8BD1DA0}" srcOrd="8" destOrd="0" presId="urn:microsoft.com/office/officeart/2005/8/layout/arrow2"/>
    <dgm:cxn modelId="{1B9F97C8-4E89-4170-BAE3-02AA5CA4131D}" type="presParOf" srcId="{B59CE1E9-BD30-47D0-802C-ABAB6CEAFE15}" destId="{92B590EF-76E2-4260-9435-2C0FE34731D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C8AC20-5EF8-4D0C-8077-3A9808EF16B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9060ED-2167-4F11-9BF0-E5260875E2E4}">
      <dgm:prSet phldrT="[Текст]"/>
      <dgm:spPr/>
      <dgm:t>
        <a:bodyPr/>
        <a:lstStyle/>
        <a:p>
          <a:r>
            <a:rPr lang="ru-RU" dirty="0" smtClean="0"/>
            <a:t>2009</a:t>
          </a:r>
          <a:endParaRPr lang="ru-RU" dirty="0"/>
        </a:p>
      </dgm:t>
    </dgm:pt>
    <dgm:pt modelId="{17036981-E151-421D-9E08-9CD96216277A}" type="parTrans" cxnId="{80D2784C-F209-4B60-AAC7-573898E7BFBD}">
      <dgm:prSet/>
      <dgm:spPr/>
      <dgm:t>
        <a:bodyPr/>
        <a:lstStyle/>
        <a:p>
          <a:endParaRPr lang="ru-RU"/>
        </a:p>
      </dgm:t>
    </dgm:pt>
    <dgm:pt modelId="{68D4EA4A-53F3-4CCE-BF71-131A9C23D92E}" type="sibTrans" cxnId="{80D2784C-F209-4B60-AAC7-573898E7BFBD}">
      <dgm:prSet/>
      <dgm:spPr/>
      <dgm:t>
        <a:bodyPr/>
        <a:lstStyle/>
        <a:p>
          <a:endParaRPr lang="ru-RU"/>
        </a:p>
      </dgm:t>
    </dgm:pt>
    <dgm:pt modelId="{684DB58B-DDB8-4F78-B184-FE04C3721AF2}">
      <dgm:prSet phldrT="[Текст]"/>
      <dgm:spPr/>
      <dgm:t>
        <a:bodyPr/>
        <a:lstStyle/>
        <a:p>
          <a:r>
            <a:rPr lang="ru-RU" dirty="0" smtClean="0"/>
            <a:t>2013</a:t>
          </a:r>
          <a:endParaRPr lang="ru-RU" dirty="0"/>
        </a:p>
      </dgm:t>
    </dgm:pt>
    <dgm:pt modelId="{E0241D75-060A-4BD8-81F8-D2A62AA3AFC1}" type="parTrans" cxnId="{AD284CE3-4DA0-4959-AA76-F7675273A4EE}">
      <dgm:prSet/>
      <dgm:spPr/>
      <dgm:t>
        <a:bodyPr/>
        <a:lstStyle/>
        <a:p>
          <a:endParaRPr lang="ru-RU"/>
        </a:p>
      </dgm:t>
    </dgm:pt>
    <dgm:pt modelId="{F48C4F63-592E-4069-B35B-5A1D81541248}" type="sibTrans" cxnId="{AD284CE3-4DA0-4959-AA76-F7675273A4EE}">
      <dgm:prSet/>
      <dgm:spPr/>
      <dgm:t>
        <a:bodyPr/>
        <a:lstStyle/>
        <a:p>
          <a:endParaRPr lang="ru-RU"/>
        </a:p>
      </dgm:t>
    </dgm:pt>
    <dgm:pt modelId="{269385C7-4B45-4B2F-AD87-C30148F876D7}">
      <dgm:prSet phldrT="[Текст]"/>
      <dgm:spPr/>
      <dgm:t>
        <a:bodyPr/>
        <a:lstStyle/>
        <a:p>
          <a:r>
            <a:rPr lang="ru-RU" dirty="0" smtClean="0"/>
            <a:t>2018</a:t>
          </a:r>
          <a:endParaRPr lang="ru-RU" dirty="0"/>
        </a:p>
      </dgm:t>
    </dgm:pt>
    <dgm:pt modelId="{41ACB67C-31B3-45EF-84C9-D7D13E7930AA}" type="parTrans" cxnId="{FE8E98F2-2419-4D48-9203-F3D9EFC558CE}">
      <dgm:prSet/>
      <dgm:spPr/>
      <dgm:t>
        <a:bodyPr/>
        <a:lstStyle/>
        <a:p>
          <a:endParaRPr lang="ru-RU"/>
        </a:p>
      </dgm:t>
    </dgm:pt>
    <dgm:pt modelId="{7D20CBC0-7E1E-4315-B84B-92CC764097F0}" type="sibTrans" cxnId="{FE8E98F2-2419-4D48-9203-F3D9EFC558CE}">
      <dgm:prSet/>
      <dgm:spPr/>
      <dgm:t>
        <a:bodyPr/>
        <a:lstStyle/>
        <a:p>
          <a:endParaRPr lang="ru-RU"/>
        </a:p>
      </dgm:t>
    </dgm:pt>
    <dgm:pt modelId="{D628DC66-87A3-4930-BACF-D87DD0D68D21}">
      <dgm:prSet phldrT="[Текст]"/>
      <dgm:spPr/>
      <dgm:t>
        <a:bodyPr/>
        <a:lstStyle/>
        <a:p>
          <a:r>
            <a:rPr lang="ru-RU" dirty="0" smtClean="0"/>
            <a:t>2017</a:t>
          </a:r>
          <a:endParaRPr lang="ru-RU" dirty="0"/>
        </a:p>
      </dgm:t>
    </dgm:pt>
    <dgm:pt modelId="{7F5FE1D2-3D24-440A-932F-828589E4943E}" type="parTrans" cxnId="{345D4B59-53AB-46DE-BF14-FAC31E492FBE}">
      <dgm:prSet/>
      <dgm:spPr/>
      <dgm:t>
        <a:bodyPr/>
        <a:lstStyle/>
        <a:p>
          <a:endParaRPr lang="ru-RU"/>
        </a:p>
      </dgm:t>
    </dgm:pt>
    <dgm:pt modelId="{261A4AEF-170F-4563-8ED1-D640C328135C}" type="sibTrans" cxnId="{345D4B59-53AB-46DE-BF14-FAC31E492FBE}">
      <dgm:prSet/>
      <dgm:spPr/>
      <dgm:t>
        <a:bodyPr/>
        <a:lstStyle/>
        <a:p>
          <a:endParaRPr lang="ru-RU"/>
        </a:p>
      </dgm:t>
    </dgm:pt>
    <dgm:pt modelId="{710AC7BC-30AD-4443-916D-16A2261D6439}">
      <dgm:prSet phldrT="[Текст]"/>
      <dgm:spPr/>
      <dgm:t>
        <a:bodyPr/>
        <a:lstStyle/>
        <a:p>
          <a:r>
            <a:rPr lang="ru-RU" dirty="0" smtClean="0"/>
            <a:t>2019</a:t>
          </a:r>
          <a:endParaRPr lang="ru-RU" dirty="0"/>
        </a:p>
      </dgm:t>
    </dgm:pt>
    <dgm:pt modelId="{43CAD5FF-1197-4B1F-BAF7-8B1BC83C9AC3}" type="parTrans" cxnId="{3ACDCDDF-2C06-43BC-8D16-EF527A71875A}">
      <dgm:prSet/>
      <dgm:spPr/>
      <dgm:t>
        <a:bodyPr/>
        <a:lstStyle/>
        <a:p>
          <a:endParaRPr lang="ru-RU"/>
        </a:p>
      </dgm:t>
    </dgm:pt>
    <dgm:pt modelId="{2A8A2167-0245-4B29-95B7-26FB783A3B5C}" type="sibTrans" cxnId="{3ACDCDDF-2C06-43BC-8D16-EF527A71875A}">
      <dgm:prSet/>
      <dgm:spPr/>
      <dgm:t>
        <a:bodyPr/>
        <a:lstStyle/>
        <a:p>
          <a:endParaRPr lang="ru-RU"/>
        </a:p>
      </dgm:t>
    </dgm:pt>
    <dgm:pt modelId="{8CA5FDCC-F010-4409-B9E6-699489EA5A51}" type="pres">
      <dgm:prSet presAssocID="{39C8AC20-5EF8-4D0C-8077-3A9808EF16B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9313B-326E-471A-9344-91F63189E07C}" type="pres">
      <dgm:prSet presAssocID="{39C8AC20-5EF8-4D0C-8077-3A9808EF16BB}" presName="arrow" presStyleLbl="bgShp" presStyleIdx="0" presStyleCnt="1" custScaleX="254960" custLinFactNeighborX="-32003" custLinFactNeighborY="125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59CE1E9-BD30-47D0-802C-ABAB6CEAFE15}" type="pres">
      <dgm:prSet presAssocID="{39C8AC20-5EF8-4D0C-8077-3A9808EF16BB}" presName="arrowDiagram5" presStyleCnt="0"/>
      <dgm:spPr/>
    </dgm:pt>
    <dgm:pt modelId="{A9057AEF-C874-4E4F-8082-A79EBDF8C811}" type="pres">
      <dgm:prSet presAssocID="{C19060ED-2167-4F11-9BF0-E5260875E2E4}" presName="bullet5a" presStyleLbl="node1" presStyleIdx="0" presStyleCnt="5" custScaleX="117702" custScaleY="117702" custLinFactX="-1040868" custLinFactY="-90714" custLinFactNeighborX="-1100000" custLinFactNeighborY="-100000"/>
      <dgm:spPr/>
    </dgm:pt>
    <dgm:pt modelId="{2E52C51C-4473-46C7-9AE1-ABF1F06BF6D4}" type="pres">
      <dgm:prSet presAssocID="{C19060ED-2167-4F11-9BF0-E5260875E2E4}" presName="textBox5a" presStyleLbl="revTx" presStyleIdx="0" presStyleCnt="5" custLinFactX="-200000" custLinFactY="-992" custLinFactNeighborX="-22587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787FA-AECD-4E8B-BD99-31B73EAE7B0A}" type="pres">
      <dgm:prSet presAssocID="{684DB58B-DDB8-4F78-B184-FE04C3721AF2}" presName="bullet5b" presStyleLbl="node1" presStyleIdx="1" presStyleCnt="5" custLinFactX="-184030" custLinFactY="-59797" custLinFactNeighborX="-200000" custLinFactNeighborY="-100000"/>
      <dgm:spPr/>
    </dgm:pt>
    <dgm:pt modelId="{1C91C2D6-4646-4734-8B8C-5CFC00FC74E7}" type="pres">
      <dgm:prSet presAssocID="{684DB58B-DDB8-4F78-B184-FE04C3721AF2}" presName="textBox5b" presStyleLbl="revTx" presStyleIdx="1" presStyleCnt="5" custLinFactX="-22877" custLinFactNeighborX="-100000" custLinFactNeighborY="-61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42763-522F-4653-8449-6106DCA3A99C}" type="pres">
      <dgm:prSet presAssocID="{D628DC66-87A3-4930-BACF-D87DD0D68D21}" presName="bullet5c" presStyleLbl="node1" presStyleIdx="2" presStyleCnt="5" custLinFactX="100000" custLinFactNeighborX="191833" custLinFactNeighborY="-88068"/>
      <dgm:spPr/>
    </dgm:pt>
    <dgm:pt modelId="{2CFAF034-08E8-4E78-8C27-6D68D7CF90B5}" type="pres">
      <dgm:prSet presAssocID="{D628DC66-87A3-4930-BACF-D87DD0D68D21}" presName="textBox5c" presStyleLbl="revTx" presStyleIdx="2" presStyleCnt="5" custLinFactNeighborX="36228" custLinFactNeighborY="-45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45957-7A39-42B0-9E2D-25FE0653D97D}" type="pres">
      <dgm:prSet presAssocID="{269385C7-4B45-4B2F-AD87-C30148F876D7}" presName="bullet5d" presStyleLbl="node1" presStyleIdx="3" presStyleCnt="5" custLinFactX="300000" custLinFactNeighborX="357219" custLinFactNeighborY="-35839"/>
      <dgm:spPr/>
    </dgm:pt>
    <dgm:pt modelId="{82930B5C-7AC0-4A99-AFA4-36D46BF95132}" type="pres">
      <dgm:prSet presAssocID="{269385C7-4B45-4B2F-AD87-C30148F876D7}" presName="textBox5d" presStyleLbl="revTx" presStyleIdx="3" presStyleCnt="5" custScaleX="103304" custScaleY="100317" custLinFactX="61899" custLinFactNeighborX="100000" custLinFactNeighborY="-38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897F9-D42F-4B96-B80F-435FE8BD1DA0}" type="pres">
      <dgm:prSet presAssocID="{710AC7BC-30AD-4443-916D-16A2261D6439}" presName="bullet5e" presStyleLbl="node1" presStyleIdx="4" presStyleCnt="5" custLinFactX="402636" custLinFactNeighborX="500000" custLinFactNeighborY="-16271"/>
      <dgm:spPr/>
    </dgm:pt>
    <dgm:pt modelId="{92B590EF-76E2-4260-9435-2C0FE34731D5}" type="pres">
      <dgm:prSet presAssocID="{710AC7BC-30AD-4443-916D-16A2261D6439}" presName="textBox5e" presStyleLbl="revTx" presStyleIdx="4" presStyleCnt="5" custLinFactX="105753" custLinFactNeighborX="200000" custLinFactNeighborY="-34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4CB547-9996-4FB0-B023-4DE6F35D04B3}" type="presOf" srcId="{710AC7BC-30AD-4443-916D-16A2261D6439}" destId="{92B590EF-76E2-4260-9435-2C0FE34731D5}" srcOrd="0" destOrd="0" presId="urn:microsoft.com/office/officeart/2005/8/layout/arrow2"/>
    <dgm:cxn modelId="{3BDA8D16-0672-40DE-86EF-524F2372D87E}" type="presOf" srcId="{D628DC66-87A3-4930-BACF-D87DD0D68D21}" destId="{2CFAF034-08E8-4E78-8C27-6D68D7CF90B5}" srcOrd="0" destOrd="0" presId="urn:microsoft.com/office/officeart/2005/8/layout/arrow2"/>
    <dgm:cxn modelId="{AD284CE3-4DA0-4959-AA76-F7675273A4EE}" srcId="{39C8AC20-5EF8-4D0C-8077-3A9808EF16BB}" destId="{684DB58B-DDB8-4F78-B184-FE04C3721AF2}" srcOrd="1" destOrd="0" parTransId="{E0241D75-060A-4BD8-81F8-D2A62AA3AFC1}" sibTransId="{F48C4F63-592E-4069-B35B-5A1D81541248}"/>
    <dgm:cxn modelId="{70DEDEFE-9DD7-43B2-BE5F-D5C295DB2DDC}" type="presOf" srcId="{C19060ED-2167-4F11-9BF0-E5260875E2E4}" destId="{2E52C51C-4473-46C7-9AE1-ABF1F06BF6D4}" srcOrd="0" destOrd="0" presId="urn:microsoft.com/office/officeart/2005/8/layout/arrow2"/>
    <dgm:cxn modelId="{FE8E98F2-2419-4D48-9203-F3D9EFC558CE}" srcId="{39C8AC20-5EF8-4D0C-8077-3A9808EF16BB}" destId="{269385C7-4B45-4B2F-AD87-C30148F876D7}" srcOrd="3" destOrd="0" parTransId="{41ACB67C-31B3-45EF-84C9-D7D13E7930AA}" sibTransId="{7D20CBC0-7E1E-4315-B84B-92CC764097F0}"/>
    <dgm:cxn modelId="{345D4B59-53AB-46DE-BF14-FAC31E492FBE}" srcId="{39C8AC20-5EF8-4D0C-8077-3A9808EF16BB}" destId="{D628DC66-87A3-4930-BACF-D87DD0D68D21}" srcOrd="2" destOrd="0" parTransId="{7F5FE1D2-3D24-440A-932F-828589E4943E}" sibTransId="{261A4AEF-170F-4563-8ED1-D640C328135C}"/>
    <dgm:cxn modelId="{AD7FBED7-5A95-41F8-BB0D-F2513E176985}" type="presOf" srcId="{39C8AC20-5EF8-4D0C-8077-3A9808EF16BB}" destId="{8CA5FDCC-F010-4409-B9E6-699489EA5A51}" srcOrd="0" destOrd="0" presId="urn:microsoft.com/office/officeart/2005/8/layout/arrow2"/>
    <dgm:cxn modelId="{80D2784C-F209-4B60-AAC7-573898E7BFBD}" srcId="{39C8AC20-5EF8-4D0C-8077-3A9808EF16BB}" destId="{C19060ED-2167-4F11-9BF0-E5260875E2E4}" srcOrd="0" destOrd="0" parTransId="{17036981-E151-421D-9E08-9CD96216277A}" sibTransId="{68D4EA4A-53F3-4CCE-BF71-131A9C23D92E}"/>
    <dgm:cxn modelId="{3ACDCDDF-2C06-43BC-8D16-EF527A71875A}" srcId="{39C8AC20-5EF8-4D0C-8077-3A9808EF16BB}" destId="{710AC7BC-30AD-4443-916D-16A2261D6439}" srcOrd="4" destOrd="0" parTransId="{43CAD5FF-1197-4B1F-BAF7-8B1BC83C9AC3}" sibTransId="{2A8A2167-0245-4B29-95B7-26FB783A3B5C}"/>
    <dgm:cxn modelId="{0E7707A3-1F22-4E31-A3B5-F9305141A5CF}" type="presOf" srcId="{684DB58B-DDB8-4F78-B184-FE04C3721AF2}" destId="{1C91C2D6-4646-4734-8B8C-5CFC00FC74E7}" srcOrd="0" destOrd="0" presId="urn:microsoft.com/office/officeart/2005/8/layout/arrow2"/>
    <dgm:cxn modelId="{9A0D10DE-1E49-4C4A-A85E-4B4D81BEE584}" type="presOf" srcId="{269385C7-4B45-4B2F-AD87-C30148F876D7}" destId="{82930B5C-7AC0-4A99-AFA4-36D46BF95132}" srcOrd="0" destOrd="0" presId="urn:microsoft.com/office/officeart/2005/8/layout/arrow2"/>
    <dgm:cxn modelId="{2C1947F8-D503-4666-B5CB-292D40ED4C25}" type="presParOf" srcId="{8CA5FDCC-F010-4409-B9E6-699489EA5A51}" destId="{4349313B-326E-471A-9344-91F63189E07C}" srcOrd="0" destOrd="0" presId="urn:microsoft.com/office/officeart/2005/8/layout/arrow2"/>
    <dgm:cxn modelId="{DC295FE2-28B6-49F1-B06A-2B597CA6FE77}" type="presParOf" srcId="{8CA5FDCC-F010-4409-B9E6-699489EA5A51}" destId="{B59CE1E9-BD30-47D0-802C-ABAB6CEAFE15}" srcOrd="1" destOrd="0" presId="urn:microsoft.com/office/officeart/2005/8/layout/arrow2"/>
    <dgm:cxn modelId="{29EEFD6D-D12B-44DE-B7A8-6EE9DEDAF157}" type="presParOf" srcId="{B59CE1E9-BD30-47D0-802C-ABAB6CEAFE15}" destId="{A9057AEF-C874-4E4F-8082-A79EBDF8C811}" srcOrd="0" destOrd="0" presId="urn:microsoft.com/office/officeart/2005/8/layout/arrow2"/>
    <dgm:cxn modelId="{9613D737-DD09-4E51-8CA7-89ABCA853D41}" type="presParOf" srcId="{B59CE1E9-BD30-47D0-802C-ABAB6CEAFE15}" destId="{2E52C51C-4473-46C7-9AE1-ABF1F06BF6D4}" srcOrd="1" destOrd="0" presId="urn:microsoft.com/office/officeart/2005/8/layout/arrow2"/>
    <dgm:cxn modelId="{B216016B-ED0A-4680-9FDA-EDAE545A1BD9}" type="presParOf" srcId="{B59CE1E9-BD30-47D0-802C-ABAB6CEAFE15}" destId="{385787FA-AECD-4E8B-BD99-31B73EAE7B0A}" srcOrd="2" destOrd="0" presId="urn:microsoft.com/office/officeart/2005/8/layout/arrow2"/>
    <dgm:cxn modelId="{36002986-C8E1-4F5B-9542-CDE63C65399F}" type="presParOf" srcId="{B59CE1E9-BD30-47D0-802C-ABAB6CEAFE15}" destId="{1C91C2D6-4646-4734-8B8C-5CFC00FC74E7}" srcOrd="3" destOrd="0" presId="urn:microsoft.com/office/officeart/2005/8/layout/arrow2"/>
    <dgm:cxn modelId="{C78D0BBF-AA49-41B3-A615-92396B00154F}" type="presParOf" srcId="{B59CE1E9-BD30-47D0-802C-ABAB6CEAFE15}" destId="{47842763-522F-4653-8449-6106DCA3A99C}" srcOrd="4" destOrd="0" presId="urn:microsoft.com/office/officeart/2005/8/layout/arrow2"/>
    <dgm:cxn modelId="{DFAC9498-04CB-40D5-A925-F073349F8505}" type="presParOf" srcId="{B59CE1E9-BD30-47D0-802C-ABAB6CEAFE15}" destId="{2CFAF034-08E8-4E78-8C27-6D68D7CF90B5}" srcOrd="5" destOrd="0" presId="urn:microsoft.com/office/officeart/2005/8/layout/arrow2"/>
    <dgm:cxn modelId="{0AE33330-9726-4295-87A4-2F5A5DAE2A71}" type="presParOf" srcId="{B59CE1E9-BD30-47D0-802C-ABAB6CEAFE15}" destId="{66F45957-7A39-42B0-9E2D-25FE0653D97D}" srcOrd="6" destOrd="0" presId="urn:microsoft.com/office/officeart/2005/8/layout/arrow2"/>
    <dgm:cxn modelId="{4F3B1712-CA48-4D4F-99DB-73DA18638A6B}" type="presParOf" srcId="{B59CE1E9-BD30-47D0-802C-ABAB6CEAFE15}" destId="{82930B5C-7AC0-4A99-AFA4-36D46BF95132}" srcOrd="7" destOrd="0" presId="urn:microsoft.com/office/officeart/2005/8/layout/arrow2"/>
    <dgm:cxn modelId="{C4522295-2509-419E-9838-AC1EF14ECB19}" type="presParOf" srcId="{B59CE1E9-BD30-47D0-802C-ABAB6CEAFE15}" destId="{164897F9-D42F-4B96-B80F-435FE8BD1DA0}" srcOrd="8" destOrd="0" presId="urn:microsoft.com/office/officeart/2005/8/layout/arrow2"/>
    <dgm:cxn modelId="{F2CB9A01-E61A-4B36-9D02-BA586C49952B}" type="presParOf" srcId="{B59CE1E9-BD30-47D0-802C-ABAB6CEAFE15}" destId="{92B590EF-76E2-4260-9435-2C0FE34731D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C8AC20-5EF8-4D0C-8077-3A9808EF16B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9060ED-2167-4F11-9BF0-E5260875E2E4}">
      <dgm:prSet phldrT="[Текст]"/>
      <dgm:spPr/>
      <dgm:t>
        <a:bodyPr/>
        <a:lstStyle/>
        <a:p>
          <a:r>
            <a:rPr lang="ru-RU" dirty="0" smtClean="0"/>
            <a:t>2009</a:t>
          </a:r>
          <a:endParaRPr lang="ru-RU" dirty="0"/>
        </a:p>
      </dgm:t>
    </dgm:pt>
    <dgm:pt modelId="{17036981-E151-421D-9E08-9CD96216277A}" type="parTrans" cxnId="{80D2784C-F209-4B60-AAC7-573898E7BFBD}">
      <dgm:prSet/>
      <dgm:spPr/>
      <dgm:t>
        <a:bodyPr/>
        <a:lstStyle/>
        <a:p>
          <a:endParaRPr lang="ru-RU"/>
        </a:p>
      </dgm:t>
    </dgm:pt>
    <dgm:pt modelId="{68D4EA4A-53F3-4CCE-BF71-131A9C23D92E}" type="sibTrans" cxnId="{80D2784C-F209-4B60-AAC7-573898E7BFBD}">
      <dgm:prSet/>
      <dgm:spPr/>
      <dgm:t>
        <a:bodyPr/>
        <a:lstStyle/>
        <a:p>
          <a:endParaRPr lang="ru-RU"/>
        </a:p>
      </dgm:t>
    </dgm:pt>
    <dgm:pt modelId="{684DB58B-DDB8-4F78-B184-FE04C3721AF2}">
      <dgm:prSet phldrT="[Текст]"/>
      <dgm:spPr/>
      <dgm:t>
        <a:bodyPr/>
        <a:lstStyle/>
        <a:p>
          <a:r>
            <a:rPr lang="ru-RU" dirty="0" smtClean="0"/>
            <a:t>2013</a:t>
          </a:r>
          <a:endParaRPr lang="ru-RU" dirty="0"/>
        </a:p>
      </dgm:t>
    </dgm:pt>
    <dgm:pt modelId="{E0241D75-060A-4BD8-81F8-D2A62AA3AFC1}" type="parTrans" cxnId="{AD284CE3-4DA0-4959-AA76-F7675273A4EE}">
      <dgm:prSet/>
      <dgm:spPr/>
      <dgm:t>
        <a:bodyPr/>
        <a:lstStyle/>
        <a:p>
          <a:endParaRPr lang="ru-RU"/>
        </a:p>
      </dgm:t>
    </dgm:pt>
    <dgm:pt modelId="{F48C4F63-592E-4069-B35B-5A1D81541248}" type="sibTrans" cxnId="{AD284CE3-4DA0-4959-AA76-F7675273A4EE}">
      <dgm:prSet/>
      <dgm:spPr/>
      <dgm:t>
        <a:bodyPr/>
        <a:lstStyle/>
        <a:p>
          <a:endParaRPr lang="ru-RU"/>
        </a:p>
      </dgm:t>
    </dgm:pt>
    <dgm:pt modelId="{269385C7-4B45-4B2F-AD87-C30148F876D7}">
      <dgm:prSet phldrT="[Текст]"/>
      <dgm:spPr/>
      <dgm:t>
        <a:bodyPr/>
        <a:lstStyle/>
        <a:p>
          <a:r>
            <a:rPr lang="ru-RU" dirty="0" smtClean="0"/>
            <a:t>2018</a:t>
          </a:r>
          <a:endParaRPr lang="ru-RU" dirty="0"/>
        </a:p>
      </dgm:t>
    </dgm:pt>
    <dgm:pt modelId="{41ACB67C-31B3-45EF-84C9-D7D13E7930AA}" type="parTrans" cxnId="{FE8E98F2-2419-4D48-9203-F3D9EFC558CE}">
      <dgm:prSet/>
      <dgm:spPr/>
      <dgm:t>
        <a:bodyPr/>
        <a:lstStyle/>
        <a:p>
          <a:endParaRPr lang="ru-RU"/>
        </a:p>
      </dgm:t>
    </dgm:pt>
    <dgm:pt modelId="{7D20CBC0-7E1E-4315-B84B-92CC764097F0}" type="sibTrans" cxnId="{FE8E98F2-2419-4D48-9203-F3D9EFC558CE}">
      <dgm:prSet/>
      <dgm:spPr/>
      <dgm:t>
        <a:bodyPr/>
        <a:lstStyle/>
        <a:p>
          <a:endParaRPr lang="ru-RU"/>
        </a:p>
      </dgm:t>
    </dgm:pt>
    <dgm:pt modelId="{D628DC66-87A3-4930-BACF-D87DD0D68D21}">
      <dgm:prSet phldrT="[Текст]"/>
      <dgm:spPr/>
      <dgm:t>
        <a:bodyPr/>
        <a:lstStyle/>
        <a:p>
          <a:r>
            <a:rPr lang="ru-RU" dirty="0" smtClean="0"/>
            <a:t>2017</a:t>
          </a:r>
          <a:endParaRPr lang="ru-RU" dirty="0"/>
        </a:p>
      </dgm:t>
    </dgm:pt>
    <dgm:pt modelId="{7F5FE1D2-3D24-440A-932F-828589E4943E}" type="parTrans" cxnId="{345D4B59-53AB-46DE-BF14-FAC31E492FBE}">
      <dgm:prSet/>
      <dgm:spPr/>
      <dgm:t>
        <a:bodyPr/>
        <a:lstStyle/>
        <a:p>
          <a:endParaRPr lang="ru-RU"/>
        </a:p>
      </dgm:t>
    </dgm:pt>
    <dgm:pt modelId="{261A4AEF-170F-4563-8ED1-D640C328135C}" type="sibTrans" cxnId="{345D4B59-53AB-46DE-BF14-FAC31E492FBE}">
      <dgm:prSet/>
      <dgm:spPr/>
      <dgm:t>
        <a:bodyPr/>
        <a:lstStyle/>
        <a:p>
          <a:endParaRPr lang="ru-RU"/>
        </a:p>
      </dgm:t>
    </dgm:pt>
    <dgm:pt modelId="{710AC7BC-30AD-4443-916D-16A2261D6439}">
      <dgm:prSet phldrT="[Текст]"/>
      <dgm:spPr/>
      <dgm:t>
        <a:bodyPr/>
        <a:lstStyle/>
        <a:p>
          <a:r>
            <a:rPr lang="ru-RU" dirty="0" smtClean="0"/>
            <a:t>2019</a:t>
          </a:r>
          <a:endParaRPr lang="ru-RU" dirty="0"/>
        </a:p>
      </dgm:t>
    </dgm:pt>
    <dgm:pt modelId="{43CAD5FF-1197-4B1F-BAF7-8B1BC83C9AC3}" type="parTrans" cxnId="{3ACDCDDF-2C06-43BC-8D16-EF527A71875A}">
      <dgm:prSet/>
      <dgm:spPr/>
      <dgm:t>
        <a:bodyPr/>
        <a:lstStyle/>
        <a:p>
          <a:endParaRPr lang="ru-RU"/>
        </a:p>
      </dgm:t>
    </dgm:pt>
    <dgm:pt modelId="{2A8A2167-0245-4B29-95B7-26FB783A3B5C}" type="sibTrans" cxnId="{3ACDCDDF-2C06-43BC-8D16-EF527A71875A}">
      <dgm:prSet/>
      <dgm:spPr/>
      <dgm:t>
        <a:bodyPr/>
        <a:lstStyle/>
        <a:p>
          <a:endParaRPr lang="ru-RU"/>
        </a:p>
      </dgm:t>
    </dgm:pt>
    <dgm:pt modelId="{8CA5FDCC-F010-4409-B9E6-699489EA5A51}" type="pres">
      <dgm:prSet presAssocID="{39C8AC20-5EF8-4D0C-8077-3A9808EF16B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9313B-326E-471A-9344-91F63189E07C}" type="pres">
      <dgm:prSet presAssocID="{39C8AC20-5EF8-4D0C-8077-3A9808EF16BB}" presName="arrow" presStyleLbl="bgShp" presStyleIdx="0" presStyleCnt="1" custScaleX="254960" custLinFactNeighborX="11396" custLinFactNeighborY="1568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59CE1E9-BD30-47D0-802C-ABAB6CEAFE15}" type="pres">
      <dgm:prSet presAssocID="{39C8AC20-5EF8-4D0C-8077-3A9808EF16BB}" presName="arrowDiagram5" presStyleCnt="0"/>
      <dgm:spPr/>
    </dgm:pt>
    <dgm:pt modelId="{A9057AEF-C874-4E4F-8082-A79EBDF8C811}" type="pres">
      <dgm:prSet presAssocID="{C19060ED-2167-4F11-9BF0-E5260875E2E4}" presName="bullet5a" presStyleLbl="node1" presStyleIdx="0" presStyleCnt="5" custScaleX="117702" custScaleY="117702" custLinFactX="-1040868" custLinFactY="-74896" custLinFactNeighborX="-1100000" custLinFactNeighborY="-100000"/>
      <dgm:spPr/>
    </dgm:pt>
    <dgm:pt modelId="{2E52C51C-4473-46C7-9AE1-ABF1F06BF6D4}" type="pres">
      <dgm:prSet presAssocID="{C19060ED-2167-4F11-9BF0-E5260875E2E4}" presName="textBox5a" presStyleLbl="revTx" presStyleIdx="0" presStyleCnt="5" custLinFactX="-200000" custLinFactY="-992" custLinFactNeighborX="-22587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787FA-AECD-4E8B-BD99-31B73EAE7B0A}" type="pres">
      <dgm:prSet presAssocID="{684DB58B-DDB8-4F78-B184-FE04C3721AF2}" presName="bullet5b" presStyleLbl="node1" presStyleIdx="1" presStyleCnt="5" custLinFactX="-324399" custLinFactNeighborX="-400000" custLinFactNeighborY="-80095"/>
      <dgm:spPr/>
    </dgm:pt>
    <dgm:pt modelId="{1C91C2D6-4646-4734-8B8C-5CFC00FC74E7}" type="pres">
      <dgm:prSet presAssocID="{684DB58B-DDB8-4F78-B184-FE04C3721AF2}" presName="textBox5b" presStyleLbl="revTx" presStyleIdx="1" presStyleCnt="5" custLinFactX="-99308" custLinFactNeighborX="-100000" custLinFactNeighborY="-52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42763-522F-4653-8449-6106DCA3A99C}" type="pres">
      <dgm:prSet presAssocID="{D628DC66-87A3-4930-BACF-D87DD0D68D21}" presName="bullet5c" presStyleLbl="node1" presStyleIdx="2" presStyleCnt="5" custLinFactX="100000" custLinFactNeighborX="191833" custLinFactNeighborY="-88068"/>
      <dgm:spPr/>
    </dgm:pt>
    <dgm:pt modelId="{2CFAF034-08E8-4E78-8C27-6D68D7CF90B5}" type="pres">
      <dgm:prSet presAssocID="{D628DC66-87A3-4930-BACF-D87DD0D68D21}" presName="textBox5c" presStyleLbl="revTx" presStyleIdx="2" presStyleCnt="5" custLinFactNeighborX="36228" custLinFactNeighborY="-45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45957-7A39-42B0-9E2D-25FE0653D97D}" type="pres">
      <dgm:prSet presAssocID="{269385C7-4B45-4B2F-AD87-C30148F876D7}" presName="bullet5d" presStyleLbl="node1" presStyleIdx="3" presStyleCnt="5" custLinFactX="300000" custLinFactNeighborX="357219" custLinFactNeighborY="-35839"/>
      <dgm:spPr/>
    </dgm:pt>
    <dgm:pt modelId="{82930B5C-7AC0-4A99-AFA4-36D46BF95132}" type="pres">
      <dgm:prSet presAssocID="{269385C7-4B45-4B2F-AD87-C30148F876D7}" presName="textBox5d" presStyleLbl="revTx" presStyleIdx="3" presStyleCnt="5" custScaleX="103304" custScaleY="100317" custLinFactX="61899" custLinFactNeighborX="100000" custLinFactNeighborY="-38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897F9-D42F-4B96-B80F-435FE8BD1DA0}" type="pres">
      <dgm:prSet presAssocID="{710AC7BC-30AD-4443-916D-16A2261D6439}" presName="bullet5e" presStyleLbl="node1" presStyleIdx="4" presStyleCnt="5" custLinFactX="402636" custLinFactNeighborX="500000" custLinFactNeighborY="-16271"/>
      <dgm:spPr/>
    </dgm:pt>
    <dgm:pt modelId="{92B590EF-76E2-4260-9435-2C0FE34731D5}" type="pres">
      <dgm:prSet presAssocID="{710AC7BC-30AD-4443-916D-16A2261D6439}" presName="textBox5e" presStyleLbl="revTx" presStyleIdx="4" presStyleCnt="5" custLinFactX="105753" custLinFactNeighborX="200000" custLinFactNeighborY="-34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84CE3-4DA0-4959-AA76-F7675273A4EE}" srcId="{39C8AC20-5EF8-4D0C-8077-3A9808EF16BB}" destId="{684DB58B-DDB8-4F78-B184-FE04C3721AF2}" srcOrd="1" destOrd="0" parTransId="{E0241D75-060A-4BD8-81F8-D2A62AA3AFC1}" sibTransId="{F48C4F63-592E-4069-B35B-5A1D81541248}"/>
    <dgm:cxn modelId="{31E14E2F-3A7F-4B79-8018-19FC510523C9}" type="presOf" srcId="{D628DC66-87A3-4930-BACF-D87DD0D68D21}" destId="{2CFAF034-08E8-4E78-8C27-6D68D7CF90B5}" srcOrd="0" destOrd="0" presId="urn:microsoft.com/office/officeart/2005/8/layout/arrow2"/>
    <dgm:cxn modelId="{675ED2C1-1C5C-4951-AF1B-32DBEB00653B}" type="presOf" srcId="{269385C7-4B45-4B2F-AD87-C30148F876D7}" destId="{82930B5C-7AC0-4A99-AFA4-36D46BF95132}" srcOrd="0" destOrd="0" presId="urn:microsoft.com/office/officeart/2005/8/layout/arrow2"/>
    <dgm:cxn modelId="{9AA6C549-6201-4E79-AE0C-A2CBA38E16BC}" type="presOf" srcId="{710AC7BC-30AD-4443-916D-16A2261D6439}" destId="{92B590EF-76E2-4260-9435-2C0FE34731D5}" srcOrd="0" destOrd="0" presId="urn:microsoft.com/office/officeart/2005/8/layout/arrow2"/>
    <dgm:cxn modelId="{2280157A-62DD-4EF6-9796-DE3B33C52564}" type="presOf" srcId="{C19060ED-2167-4F11-9BF0-E5260875E2E4}" destId="{2E52C51C-4473-46C7-9AE1-ABF1F06BF6D4}" srcOrd="0" destOrd="0" presId="urn:microsoft.com/office/officeart/2005/8/layout/arrow2"/>
    <dgm:cxn modelId="{FE8E98F2-2419-4D48-9203-F3D9EFC558CE}" srcId="{39C8AC20-5EF8-4D0C-8077-3A9808EF16BB}" destId="{269385C7-4B45-4B2F-AD87-C30148F876D7}" srcOrd="3" destOrd="0" parTransId="{41ACB67C-31B3-45EF-84C9-D7D13E7930AA}" sibTransId="{7D20CBC0-7E1E-4315-B84B-92CC764097F0}"/>
    <dgm:cxn modelId="{345D4B59-53AB-46DE-BF14-FAC31E492FBE}" srcId="{39C8AC20-5EF8-4D0C-8077-3A9808EF16BB}" destId="{D628DC66-87A3-4930-BACF-D87DD0D68D21}" srcOrd="2" destOrd="0" parTransId="{7F5FE1D2-3D24-440A-932F-828589E4943E}" sibTransId="{261A4AEF-170F-4563-8ED1-D640C328135C}"/>
    <dgm:cxn modelId="{131189A7-F1BB-4642-AC5F-DF443A187352}" type="presOf" srcId="{684DB58B-DDB8-4F78-B184-FE04C3721AF2}" destId="{1C91C2D6-4646-4734-8B8C-5CFC00FC74E7}" srcOrd="0" destOrd="0" presId="urn:microsoft.com/office/officeart/2005/8/layout/arrow2"/>
    <dgm:cxn modelId="{A81180C3-0DD9-459D-B2E0-B6A629CBA26D}" type="presOf" srcId="{39C8AC20-5EF8-4D0C-8077-3A9808EF16BB}" destId="{8CA5FDCC-F010-4409-B9E6-699489EA5A51}" srcOrd="0" destOrd="0" presId="urn:microsoft.com/office/officeart/2005/8/layout/arrow2"/>
    <dgm:cxn modelId="{80D2784C-F209-4B60-AAC7-573898E7BFBD}" srcId="{39C8AC20-5EF8-4D0C-8077-3A9808EF16BB}" destId="{C19060ED-2167-4F11-9BF0-E5260875E2E4}" srcOrd="0" destOrd="0" parTransId="{17036981-E151-421D-9E08-9CD96216277A}" sibTransId="{68D4EA4A-53F3-4CCE-BF71-131A9C23D92E}"/>
    <dgm:cxn modelId="{3ACDCDDF-2C06-43BC-8D16-EF527A71875A}" srcId="{39C8AC20-5EF8-4D0C-8077-3A9808EF16BB}" destId="{710AC7BC-30AD-4443-916D-16A2261D6439}" srcOrd="4" destOrd="0" parTransId="{43CAD5FF-1197-4B1F-BAF7-8B1BC83C9AC3}" sibTransId="{2A8A2167-0245-4B29-95B7-26FB783A3B5C}"/>
    <dgm:cxn modelId="{CAB7F960-3220-4712-911C-A64B521713D7}" type="presParOf" srcId="{8CA5FDCC-F010-4409-B9E6-699489EA5A51}" destId="{4349313B-326E-471A-9344-91F63189E07C}" srcOrd="0" destOrd="0" presId="urn:microsoft.com/office/officeart/2005/8/layout/arrow2"/>
    <dgm:cxn modelId="{F62E4888-9103-4E1D-8A40-113963E2B1A8}" type="presParOf" srcId="{8CA5FDCC-F010-4409-B9E6-699489EA5A51}" destId="{B59CE1E9-BD30-47D0-802C-ABAB6CEAFE15}" srcOrd="1" destOrd="0" presId="urn:microsoft.com/office/officeart/2005/8/layout/arrow2"/>
    <dgm:cxn modelId="{F73A0C5A-B9A2-4F5F-ABFF-E39B7ABBDA79}" type="presParOf" srcId="{B59CE1E9-BD30-47D0-802C-ABAB6CEAFE15}" destId="{A9057AEF-C874-4E4F-8082-A79EBDF8C811}" srcOrd="0" destOrd="0" presId="urn:microsoft.com/office/officeart/2005/8/layout/arrow2"/>
    <dgm:cxn modelId="{94AFB8E6-BDCB-4EFE-A4B3-83221F79CBE6}" type="presParOf" srcId="{B59CE1E9-BD30-47D0-802C-ABAB6CEAFE15}" destId="{2E52C51C-4473-46C7-9AE1-ABF1F06BF6D4}" srcOrd="1" destOrd="0" presId="urn:microsoft.com/office/officeart/2005/8/layout/arrow2"/>
    <dgm:cxn modelId="{7D41FC27-DD3A-4BBD-BD4B-064877129416}" type="presParOf" srcId="{B59CE1E9-BD30-47D0-802C-ABAB6CEAFE15}" destId="{385787FA-AECD-4E8B-BD99-31B73EAE7B0A}" srcOrd="2" destOrd="0" presId="urn:microsoft.com/office/officeart/2005/8/layout/arrow2"/>
    <dgm:cxn modelId="{6866C167-A644-4AFB-874D-B26B91CAAA84}" type="presParOf" srcId="{B59CE1E9-BD30-47D0-802C-ABAB6CEAFE15}" destId="{1C91C2D6-4646-4734-8B8C-5CFC00FC74E7}" srcOrd="3" destOrd="0" presId="urn:microsoft.com/office/officeart/2005/8/layout/arrow2"/>
    <dgm:cxn modelId="{224193B0-0D31-46F8-90D2-A8DDD7310B4E}" type="presParOf" srcId="{B59CE1E9-BD30-47D0-802C-ABAB6CEAFE15}" destId="{47842763-522F-4653-8449-6106DCA3A99C}" srcOrd="4" destOrd="0" presId="urn:microsoft.com/office/officeart/2005/8/layout/arrow2"/>
    <dgm:cxn modelId="{DE575D03-3DFA-44F0-95C8-B4B9C8B8F2A2}" type="presParOf" srcId="{B59CE1E9-BD30-47D0-802C-ABAB6CEAFE15}" destId="{2CFAF034-08E8-4E78-8C27-6D68D7CF90B5}" srcOrd="5" destOrd="0" presId="urn:microsoft.com/office/officeart/2005/8/layout/arrow2"/>
    <dgm:cxn modelId="{6E62DE33-F2DC-406C-85D5-6DC36F165221}" type="presParOf" srcId="{B59CE1E9-BD30-47D0-802C-ABAB6CEAFE15}" destId="{66F45957-7A39-42B0-9E2D-25FE0653D97D}" srcOrd="6" destOrd="0" presId="urn:microsoft.com/office/officeart/2005/8/layout/arrow2"/>
    <dgm:cxn modelId="{CFAB6541-8B4A-46D6-B982-B795ED5BABA3}" type="presParOf" srcId="{B59CE1E9-BD30-47D0-802C-ABAB6CEAFE15}" destId="{82930B5C-7AC0-4A99-AFA4-36D46BF95132}" srcOrd="7" destOrd="0" presId="urn:microsoft.com/office/officeart/2005/8/layout/arrow2"/>
    <dgm:cxn modelId="{5BDFFBB8-933F-48CC-B4DD-7283776DA0B9}" type="presParOf" srcId="{B59CE1E9-BD30-47D0-802C-ABAB6CEAFE15}" destId="{164897F9-D42F-4B96-B80F-435FE8BD1DA0}" srcOrd="8" destOrd="0" presId="urn:microsoft.com/office/officeart/2005/8/layout/arrow2"/>
    <dgm:cxn modelId="{EF16F831-F5DD-4CA6-9615-45BF9C5C3B93}" type="presParOf" srcId="{B59CE1E9-BD30-47D0-802C-ABAB6CEAFE15}" destId="{92B590EF-76E2-4260-9435-2C0FE34731D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C8AC20-5EF8-4D0C-8077-3A9808EF16B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9060ED-2167-4F11-9BF0-E5260875E2E4}">
      <dgm:prSet phldrT="[Текст]"/>
      <dgm:spPr/>
      <dgm:t>
        <a:bodyPr/>
        <a:lstStyle/>
        <a:p>
          <a:r>
            <a:rPr lang="ru-RU" dirty="0" smtClean="0"/>
            <a:t>2009</a:t>
          </a:r>
          <a:endParaRPr lang="ru-RU" dirty="0"/>
        </a:p>
      </dgm:t>
    </dgm:pt>
    <dgm:pt modelId="{17036981-E151-421D-9E08-9CD96216277A}" type="parTrans" cxnId="{80D2784C-F209-4B60-AAC7-573898E7BFBD}">
      <dgm:prSet/>
      <dgm:spPr/>
      <dgm:t>
        <a:bodyPr/>
        <a:lstStyle/>
        <a:p>
          <a:endParaRPr lang="ru-RU"/>
        </a:p>
      </dgm:t>
    </dgm:pt>
    <dgm:pt modelId="{68D4EA4A-53F3-4CCE-BF71-131A9C23D92E}" type="sibTrans" cxnId="{80D2784C-F209-4B60-AAC7-573898E7BFBD}">
      <dgm:prSet/>
      <dgm:spPr/>
      <dgm:t>
        <a:bodyPr/>
        <a:lstStyle/>
        <a:p>
          <a:endParaRPr lang="ru-RU"/>
        </a:p>
      </dgm:t>
    </dgm:pt>
    <dgm:pt modelId="{684DB58B-DDB8-4F78-B184-FE04C3721AF2}">
      <dgm:prSet phldrT="[Текст]"/>
      <dgm:spPr/>
      <dgm:t>
        <a:bodyPr/>
        <a:lstStyle/>
        <a:p>
          <a:r>
            <a:rPr lang="ru-RU" dirty="0" smtClean="0"/>
            <a:t>2013</a:t>
          </a:r>
          <a:endParaRPr lang="ru-RU" dirty="0"/>
        </a:p>
      </dgm:t>
    </dgm:pt>
    <dgm:pt modelId="{E0241D75-060A-4BD8-81F8-D2A62AA3AFC1}" type="parTrans" cxnId="{AD284CE3-4DA0-4959-AA76-F7675273A4EE}">
      <dgm:prSet/>
      <dgm:spPr/>
      <dgm:t>
        <a:bodyPr/>
        <a:lstStyle/>
        <a:p>
          <a:endParaRPr lang="ru-RU"/>
        </a:p>
      </dgm:t>
    </dgm:pt>
    <dgm:pt modelId="{F48C4F63-592E-4069-B35B-5A1D81541248}" type="sibTrans" cxnId="{AD284CE3-4DA0-4959-AA76-F7675273A4EE}">
      <dgm:prSet/>
      <dgm:spPr/>
      <dgm:t>
        <a:bodyPr/>
        <a:lstStyle/>
        <a:p>
          <a:endParaRPr lang="ru-RU"/>
        </a:p>
      </dgm:t>
    </dgm:pt>
    <dgm:pt modelId="{269385C7-4B45-4B2F-AD87-C30148F876D7}">
      <dgm:prSet phldrT="[Текст]"/>
      <dgm:spPr/>
      <dgm:t>
        <a:bodyPr/>
        <a:lstStyle/>
        <a:p>
          <a:r>
            <a:rPr lang="ru-RU" dirty="0" smtClean="0"/>
            <a:t>2018</a:t>
          </a:r>
          <a:endParaRPr lang="ru-RU" dirty="0"/>
        </a:p>
      </dgm:t>
    </dgm:pt>
    <dgm:pt modelId="{41ACB67C-31B3-45EF-84C9-D7D13E7930AA}" type="parTrans" cxnId="{FE8E98F2-2419-4D48-9203-F3D9EFC558CE}">
      <dgm:prSet/>
      <dgm:spPr/>
      <dgm:t>
        <a:bodyPr/>
        <a:lstStyle/>
        <a:p>
          <a:endParaRPr lang="ru-RU"/>
        </a:p>
      </dgm:t>
    </dgm:pt>
    <dgm:pt modelId="{7D20CBC0-7E1E-4315-B84B-92CC764097F0}" type="sibTrans" cxnId="{FE8E98F2-2419-4D48-9203-F3D9EFC558CE}">
      <dgm:prSet/>
      <dgm:spPr/>
      <dgm:t>
        <a:bodyPr/>
        <a:lstStyle/>
        <a:p>
          <a:endParaRPr lang="ru-RU"/>
        </a:p>
      </dgm:t>
    </dgm:pt>
    <dgm:pt modelId="{D628DC66-87A3-4930-BACF-D87DD0D68D21}">
      <dgm:prSet phldrT="[Текст]"/>
      <dgm:spPr/>
      <dgm:t>
        <a:bodyPr/>
        <a:lstStyle/>
        <a:p>
          <a:r>
            <a:rPr lang="ru-RU" dirty="0" smtClean="0"/>
            <a:t>2017</a:t>
          </a:r>
          <a:endParaRPr lang="ru-RU" dirty="0"/>
        </a:p>
      </dgm:t>
    </dgm:pt>
    <dgm:pt modelId="{7F5FE1D2-3D24-440A-932F-828589E4943E}" type="parTrans" cxnId="{345D4B59-53AB-46DE-BF14-FAC31E492FBE}">
      <dgm:prSet/>
      <dgm:spPr/>
      <dgm:t>
        <a:bodyPr/>
        <a:lstStyle/>
        <a:p>
          <a:endParaRPr lang="ru-RU"/>
        </a:p>
      </dgm:t>
    </dgm:pt>
    <dgm:pt modelId="{261A4AEF-170F-4563-8ED1-D640C328135C}" type="sibTrans" cxnId="{345D4B59-53AB-46DE-BF14-FAC31E492FBE}">
      <dgm:prSet/>
      <dgm:spPr/>
      <dgm:t>
        <a:bodyPr/>
        <a:lstStyle/>
        <a:p>
          <a:endParaRPr lang="ru-RU"/>
        </a:p>
      </dgm:t>
    </dgm:pt>
    <dgm:pt modelId="{710AC7BC-30AD-4443-916D-16A2261D6439}">
      <dgm:prSet phldrT="[Текст]"/>
      <dgm:spPr/>
      <dgm:t>
        <a:bodyPr/>
        <a:lstStyle/>
        <a:p>
          <a:r>
            <a:rPr lang="ru-RU" dirty="0" smtClean="0"/>
            <a:t>2019</a:t>
          </a:r>
          <a:endParaRPr lang="ru-RU" dirty="0"/>
        </a:p>
      </dgm:t>
    </dgm:pt>
    <dgm:pt modelId="{43CAD5FF-1197-4B1F-BAF7-8B1BC83C9AC3}" type="parTrans" cxnId="{3ACDCDDF-2C06-43BC-8D16-EF527A71875A}">
      <dgm:prSet/>
      <dgm:spPr/>
      <dgm:t>
        <a:bodyPr/>
        <a:lstStyle/>
        <a:p>
          <a:endParaRPr lang="ru-RU"/>
        </a:p>
      </dgm:t>
    </dgm:pt>
    <dgm:pt modelId="{2A8A2167-0245-4B29-95B7-26FB783A3B5C}" type="sibTrans" cxnId="{3ACDCDDF-2C06-43BC-8D16-EF527A71875A}">
      <dgm:prSet/>
      <dgm:spPr/>
      <dgm:t>
        <a:bodyPr/>
        <a:lstStyle/>
        <a:p>
          <a:endParaRPr lang="ru-RU"/>
        </a:p>
      </dgm:t>
    </dgm:pt>
    <dgm:pt modelId="{8CA5FDCC-F010-4409-B9E6-699489EA5A51}" type="pres">
      <dgm:prSet presAssocID="{39C8AC20-5EF8-4D0C-8077-3A9808EF16B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9313B-326E-471A-9344-91F63189E07C}" type="pres">
      <dgm:prSet presAssocID="{39C8AC20-5EF8-4D0C-8077-3A9808EF16BB}" presName="arrow" presStyleLbl="bgShp" presStyleIdx="0" presStyleCnt="1" custScaleX="254960" custLinFactNeighborX="-32003" custLinFactNeighborY="125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59CE1E9-BD30-47D0-802C-ABAB6CEAFE15}" type="pres">
      <dgm:prSet presAssocID="{39C8AC20-5EF8-4D0C-8077-3A9808EF16BB}" presName="arrowDiagram5" presStyleCnt="0"/>
      <dgm:spPr/>
    </dgm:pt>
    <dgm:pt modelId="{A9057AEF-C874-4E4F-8082-A79EBDF8C811}" type="pres">
      <dgm:prSet presAssocID="{C19060ED-2167-4F11-9BF0-E5260875E2E4}" presName="bullet5a" presStyleLbl="node1" presStyleIdx="0" presStyleCnt="5" custScaleX="117702" custScaleY="117702" custLinFactX="-1400000" custLinFactNeighborX="-1429009" custLinFactNeighborY="46445"/>
      <dgm:spPr/>
    </dgm:pt>
    <dgm:pt modelId="{2E52C51C-4473-46C7-9AE1-ABF1F06BF6D4}" type="pres">
      <dgm:prSet presAssocID="{C19060ED-2167-4F11-9BF0-E5260875E2E4}" presName="textBox5a" presStyleLbl="revTx" presStyleIdx="0" presStyleCnt="5" custLinFactX="-257029" custLinFactNeighborX="-300000" custLinFactNeighborY="-50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787FA-AECD-4E8B-BD99-31B73EAE7B0A}" type="pres">
      <dgm:prSet presAssocID="{684DB58B-DDB8-4F78-B184-FE04C3721AF2}" presName="bullet5b" presStyleLbl="node1" presStyleIdx="1" presStyleCnt="5" custLinFactX="-600000" custLinFactNeighborX="-600149" custLinFactNeighborY="50054"/>
      <dgm:spPr/>
    </dgm:pt>
    <dgm:pt modelId="{1C91C2D6-4646-4734-8B8C-5CFC00FC74E7}" type="pres">
      <dgm:prSet presAssocID="{684DB58B-DDB8-4F78-B184-FE04C3721AF2}" presName="textBox5b" presStyleLbl="revTx" presStyleIdx="1" presStyleCnt="5" custLinFactX="-105320" custLinFactNeighborX="-200000" custLinFactNeighborY="-35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42763-522F-4653-8449-6106DCA3A99C}" type="pres">
      <dgm:prSet presAssocID="{D628DC66-87A3-4930-BACF-D87DD0D68D21}" presName="bullet5c" presStyleLbl="node1" presStyleIdx="2" presStyleCnt="5" custLinFactNeighborX="17866" custLinFactNeighborY="-25300"/>
      <dgm:spPr/>
    </dgm:pt>
    <dgm:pt modelId="{2CFAF034-08E8-4E78-8C27-6D68D7CF90B5}" type="pres">
      <dgm:prSet presAssocID="{D628DC66-87A3-4930-BACF-D87DD0D68D21}" presName="textBox5c" presStyleLbl="revTx" presStyleIdx="2" presStyleCnt="5" custLinFactNeighborX="-42272" custLinFactNeighborY="-38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45957-7A39-42B0-9E2D-25FE0653D97D}" type="pres">
      <dgm:prSet presAssocID="{269385C7-4B45-4B2F-AD87-C30148F876D7}" presName="bullet5d" presStyleLbl="node1" presStyleIdx="3" presStyleCnt="5" custLinFactX="300000" custLinFactNeighborX="357219" custLinFactNeighborY="-35839"/>
      <dgm:spPr/>
    </dgm:pt>
    <dgm:pt modelId="{82930B5C-7AC0-4A99-AFA4-36D46BF95132}" type="pres">
      <dgm:prSet presAssocID="{269385C7-4B45-4B2F-AD87-C30148F876D7}" presName="textBox5d" presStyleLbl="revTx" presStyleIdx="3" presStyleCnt="5" custScaleX="103304" custScaleY="100317" custLinFactX="61899" custLinFactNeighborX="100000" custLinFactNeighborY="-38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897F9-D42F-4B96-B80F-435FE8BD1DA0}" type="pres">
      <dgm:prSet presAssocID="{710AC7BC-30AD-4443-916D-16A2261D6439}" presName="bullet5e" presStyleLbl="node1" presStyleIdx="4" presStyleCnt="5" custLinFactX="402636" custLinFactNeighborX="500000" custLinFactNeighborY="-16271"/>
      <dgm:spPr/>
    </dgm:pt>
    <dgm:pt modelId="{92B590EF-76E2-4260-9435-2C0FE34731D5}" type="pres">
      <dgm:prSet presAssocID="{710AC7BC-30AD-4443-916D-16A2261D6439}" presName="textBox5e" presStyleLbl="revTx" presStyleIdx="4" presStyleCnt="5" custLinFactX="105753" custLinFactNeighborX="200000" custLinFactNeighborY="-34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BA60AC-3CF9-4AF2-9612-A424DF332C34}" type="presOf" srcId="{684DB58B-DDB8-4F78-B184-FE04C3721AF2}" destId="{1C91C2D6-4646-4734-8B8C-5CFC00FC74E7}" srcOrd="0" destOrd="0" presId="urn:microsoft.com/office/officeart/2005/8/layout/arrow2"/>
    <dgm:cxn modelId="{7D040812-CCE3-4CFB-B693-A1692C8F244A}" type="presOf" srcId="{C19060ED-2167-4F11-9BF0-E5260875E2E4}" destId="{2E52C51C-4473-46C7-9AE1-ABF1F06BF6D4}" srcOrd="0" destOrd="0" presId="urn:microsoft.com/office/officeart/2005/8/layout/arrow2"/>
    <dgm:cxn modelId="{AD284CE3-4DA0-4959-AA76-F7675273A4EE}" srcId="{39C8AC20-5EF8-4D0C-8077-3A9808EF16BB}" destId="{684DB58B-DDB8-4F78-B184-FE04C3721AF2}" srcOrd="1" destOrd="0" parTransId="{E0241D75-060A-4BD8-81F8-D2A62AA3AFC1}" sibTransId="{F48C4F63-592E-4069-B35B-5A1D81541248}"/>
    <dgm:cxn modelId="{6DBFB1D9-ADBE-4A83-A2EC-26C861D145C1}" type="presOf" srcId="{710AC7BC-30AD-4443-916D-16A2261D6439}" destId="{92B590EF-76E2-4260-9435-2C0FE34731D5}" srcOrd="0" destOrd="0" presId="urn:microsoft.com/office/officeart/2005/8/layout/arrow2"/>
    <dgm:cxn modelId="{0D4E181A-5FB2-470C-B46F-2B4E782BB63B}" type="presOf" srcId="{39C8AC20-5EF8-4D0C-8077-3A9808EF16BB}" destId="{8CA5FDCC-F010-4409-B9E6-699489EA5A51}" srcOrd="0" destOrd="0" presId="urn:microsoft.com/office/officeart/2005/8/layout/arrow2"/>
    <dgm:cxn modelId="{FE8E98F2-2419-4D48-9203-F3D9EFC558CE}" srcId="{39C8AC20-5EF8-4D0C-8077-3A9808EF16BB}" destId="{269385C7-4B45-4B2F-AD87-C30148F876D7}" srcOrd="3" destOrd="0" parTransId="{41ACB67C-31B3-45EF-84C9-D7D13E7930AA}" sibTransId="{7D20CBC0-7E1E-4315-B84B-92CC764097F0}"/>
    <dgm:cxn modelId="{345D4B59-53AB-46DE-BF14-FAC31E492FBE}" srcId="{39C8AC20-5EF8-4D0C-8077-3A9808EF16BB}" destId="{D628DC66-87A3-4930-BACF-D87DD0D68D21}" srcOrd="2" destOrd="0" parTransId="{7F5FE1D2-3D24-440A-932F-828589E4943E}" sibTransId="{261A4AEF-170F-4563-8ED1-D640C328135C}"/>
    <dgm:cxn modelId="{B21DE044-B6E7-4FEB-92FD-B5FA5DEE02D8}" type="presOf" srcId="{269385C7-4B45-4B2F-AD87-C30148F876D7}" destId="{82930B5C-7AC0-4A99-AFA4-36D46BF95132}" srcOrd="0" destOrd="0" presId="urn:microsoft.com/office/officeart/2005/8/layout/arrow2"/>
    <dgm:cxn modelId="{84E77CA0-6421-4878-826A-1A92A6FC7FCF}" type="presOf" srcId="{D628DC66-87A3-4930-BACF-D87DD0D68D21}" destId="{2CFAF034-08E8-4E78-8C27-6D68D7CF90B5}" srcOrd="0" destOrd="0" presId="urn:microsoft.com/office/officeart/2005/8/layout/arrow2"/>
    <dgm:cxn modelId="{80D2784C-F209-4B60-AAC7-573898E7BFBD}" srcId="{39C8AC20-5EF8-4D0C-8077-3A9808EF16BB}" destId="{C19060ED-2167-4F11-9BF0-E5260875E2E4}" srcOrd="0" destOrd="0" parTransId="{17036981-E151-421D-9E08-9CD96216277A}" sibTransId="{68D4EA4A-53F3-4CCE-BF71-131A9C23D92E}"/>
    <dgm:cxn modelId="{3ACDCDDF-2C06-43BC-8D16-EF527A71875A}" srcId="{39C8AC20-5EF8-4D0C-8077-3A9808EF16BB}" destId="{710AC7BC-30AD-4443-916D-16A2261D6439}" srcOrd="4" destOrd="0" parTransId="{43CAD5FF-1197-4B1F-BAF7-8B1BC83C9AC3}" sibTransId="{2A8A2167-0245-4B29-95B7-26FB783A3B5C}"/>
    <dgm:cxn modelId="{87CC6870-FC68-465D-8CE2-F17BBD14AA24}" type="presParOf" srcId="{8CA5FDCC-F010-4409-B9E6-699489EA5A51}" destId="{4349313B-326E-471A-9344-91F63189E07C}" srcOrd="0" destOrd="0" presId="urn:microsoft.com/office/officeart/2005/8/layout/arrow2"/>
    <dgm:cxn modelId="{E94E0C65-5029-4F14-A769-8A72B6AB9070}" type="presParOf" srcId="{8CA5FDCC-F010-4409-B9E6-699489EA5A51}" destId="{B59CE1E9-BD30-47D0-802C-ABAB6CEAFE15}" srcOrd="1" destOrd="0" presId="urn:microsoft.com/office/officeart/2005/8/layout/arrow2"/>
    <dgm:cxn modelId="{5EDDD487-1964-4D50-8E76-95006DDC709F}" type="presParOf" srcId="{B59CE1E9-BD30-47D0-802C-ABAB6CEAFE15}" destId="{A9057AEF-C874-4E4F-8082-A79EBDF8C811}" srcOrd="0" destOrd="0" presId="urn:microsoft.com/office/officeart/2005/8/layout/arrow2"/>
    <dgm:cxn modelId="{AD3E32B0-5AB7-4D76-AF62-1EF99CD5D311}" type="presParOf" srcId="{B59CE1E9-BD30-47D0-802C-ABAB6CEAFE15}" destId="{2E52C51C-4473-46C7-9AE1-ABF1F06BF6D4}" srcOrd="1" destOrd="0" presId="urn:microsoft.com/office/officeart/2005/8/layout/arrow2"/>
    <dgm:cxn modelId="{11D8506A-77E4-440C-8703-DC73D77AD675}" type="presParOf" srcId="{B59CE1E9-BD30-47D0-802C-ABAB6CEAFE15}" destId="{385787FA-AECD-4E8B-BD99-31B73EAE7B0A}" srcOrd="2" destOrd="0" presId="urn:microsoft.com/office/officeart/2005/8/layout/arrow2"/>
    <dgm:cxn modelId="{1512C85D-1B4F-4011-A468-627ADD4784FE}" type="presParOf" srcId="{B59CE1E9-BD30-47D0-802C-ABAB6CEAFE15}" destId="{1C91C2D6-4646-4734-8B8C-5CFC00FC74E7}" srcOrd="3" destOrd="0" presId="urn:microsoft.com/office/officeart/2005/8/layout/arrow2"/>
    <dgm:cxn modelId="{D7848861-8364-4485-A380-CF245175D960}" type="presParOf" srcId="{B59CE1E9-BD30-47D0-802C-ABAB6CEAFE15}" destId="{47842763-522F-4653-8449-6106DCA3A99C}" srcOrd="4" destOrd="0" presId="urn:microsoft.com/office/officeart/2005/8/layout/arrow2"/>
    <dgm:cxn modelId="{CE782E7A-E226-4834-8F6D-AEDE51632C29}" type="presParOf" srcId="{B59CE1E9-BD30-47D0-802C-ABAB6CEAFE15}" destId="{2CFAF034-08E8-4E78-8C27-6D68D7CF90B5}" srcOrd="5" destOrd="0" presId="urn:microsoft.com/office/officeart/2005/8/layout/arrow2"/>
    <dgm:cxn modelId="{428320E6-9C7B-412B-B374-7B6188676569}" type="presParOf" srcId="{B59CE1E9-BD30-47D0-802C-ABAB6CEAFE15}" destId="{66F45957-7A39-42B0-9E2D-25FE0653D97D}" srcOrd="6" destOrd="0" presId="urn:microsoft.com/office/officeart/2005/8/layout/arrow2"/>
    <dgm:cxn modelId="{93436B61-BB23-4A79-BBF9-B2A954B0D6D4}" type="presParOf" srcId="{B59CE1E9-BD30-47D0-802C-ABAB6CEAFE15}" destId="{82930B5C-7AC0-4A99-AFA4-36D46BF95132}" srcOrd="7" destOrd="0" presId="urn:microsoft.com/office/officeart/2005/8/layout/arrow2"/>
    <dgm:cxn modelId="{995375F0-4933-46FC-9226-FC031E50586D}" type="presParOf" srcId="{B59CE1E9-BD30-47D0-802C-ABAB6CEAFE15}" destId="{164897F9-D42F-4B96-B80F-435FE8BD1DA0}" srcOrd="8" destOrd="0" presId="urn:microsoft.com/office/officeart/2005/8/layout/arrow2"/>
    <dgm:cxn modelId="{AFC0D813-0AD1-4D24-A61B-F489DFCCBEB9}" type="presParOf" srcId="{B59CE1E9-BD30-47D0-802C-ABAB6CEAFE15}" destId="{92B590EF-76E2-4260-9435-2C0FE34731D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C8AC20-5EF8-4D0C-8077-3A9808EF16B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9385C7-4B45-4B2F-AD87-C30148F876D7}">
      <dgm:prSet phldrT="[Текст]" custT="1"/>
      <dgm:spPr/>
      <dgm:t>
        <a:bodyPr/>
        <a:lstStyle/>
        <a:p>
          <a:r>
            <a:rPr lang="ru-RU" sz="1600" dirty="0" smtClean="0"/>
            <a:t>2018</a:t>
          </a:r>
          <a:endParaRPr lang="ru-RU" sz="1600" dirty="0"/>
        </a:p>
      </dgm:t>
    </dgm:pt>
    <dgm:pt modelId="{41ACB67C-31B3-45EF-84C9-D7D13E7930AA}" type="parTrans" cxnId="{FE8E98F2-2419-4D48-9203-F3D9EFC558CE}">
      <dgm:prSet/>
      <dgm:spPr/>
      <dgm:t>
        <a:bodyPr/>
        <a:lstStyle/>
        <a:p>
          <a:endParaRPr lang="ru-RU"/>
        </a:p>
      </dgm:t>
    </dgm:pt>
    <dgm:pt modelId="{7D20CBC0-7E1E-4315-B84B-92CC764097F0}" type="sibTrans" cxnId="{FE8E98F2-2419-4D48-9203-F3D9EFC558CE}">
      <dgm:prSet/>
      <dgm:spPr/>
      <dgm:t>
        <a:bodyPr/>
        <a:lstStyle/>
        <a:p>
          <a:endParaRPr lang="ru-RU"/>
        </a:p>
      </dgm:t>
    </dgm:pt>
    <dgm:pt modelId="{D628DC66-87A3-4930-BACF-D87DD0D68D21}">
      <dgm:prSet phldrT="[Текст]" custT="1"/>
      <dgm:spPr/>
      <dgm:t>
        <a:bodyPr/>
        <a:lstStyle/>
        <a:p>
          <a:r>
            <a:rPr lang="ru-RU" sz="1600" dirty="0" smtClean="0"/>
            <a:t>2017</a:t>
          </a:r>
          <a:endParaRPr lang="ru-RU" sz="1600" dirty="0"/>
        </a:p>
      </dgm:t>
    </dgm:pt>
    <dgm:pt modelId="{7F5FE1D2-3D24-440A-932F-828589E4943E}" type="parTrans" cxnId="{345D4B59-53AB-46DE-BF14-FAC31E492FBE}">
      <dgm:prSet/>
      <dgm:spPr/>
      <dgm:t>
        <a:bodyPr/>
        <a:lstStyle/>
        <a:p>
          <a:endParaRPr lang="ru-RU"/>
        </a:p>
      </dgm:t>
    </dgm:pt>
    <dgm:pt modelId="{261A4AEF-170F-4563-8ED1-D640C328135C}" type="sibTrans" cxnId="{345D4B59-53AB-46DE-BF14-FAC31E492FBE}">
      <dgm:prSet/>
      <dgm:spPr/>
      <dgm:t>
        <a:bodyPr/>
        <a:lstStyle/>
        <a:p>
          <a:endParaRPr lang="ru-RU"/>
        </a:p>
      </dgm:t>
    </dgm:pt>
    <dgm:pt modelId="{710AC7BC-30AD-4443-916D-16A2261D6439}">
      <dgm:prSet phldrT="[Текст]" custT="1"/>
      <dgm:spPr/>
      <dgm:t>
        <a:bodyPr/>
        <a:lstStyle/>
        <a:p>
          <a:r>
            <a:rPr lang="ru-RU" sz="1600" dirty="0" smtClean="0"/>
            <a:t>2019</a:t>
          </a:r>
          <a:endParaRPr lang="ru-RU" sz="1600" dirty="0"/>
        </a:p>
      </dgm:t>
    </dgm:pt>
    <dgm:pt modelId="{43CAD5FF-1197-4B1F-BAF7-8B1BC83C9AC3}" type="parTrans" cxnId="{3ACDCDDF-2C06-43BC-8D16-EF527A71875A}">
      <dgm:prSet/>
      <dgm:spPr/>
      <dgm:t>
        <a:bodyPr/>
        <a:lstStyle/>
        <a:p>
          <a:endParaRPr lang="ru-RU"/>
        </a:p>
      </dgm:t>
    </dgm:pt>
    <dgm:pt modelId="{2A8A2167-0245-4B29-95B7-26FB783A3B5C}" type="sibTrans" cxnId="{3ACDCDDF-2C06-43BC-8D16-EF527A71875A}">
      <dgm:prSet/>
      <dgm:spPr/>
      <dgm:t>
        <a:bodyPr/>
        <a:lstStyle/>
        <a:p>
          <a:endParaRPr lang="ru-RU"/>
        </a:p>
      </dgm:t>
    </dgm:pt>
    <dgm:pt modelId="{684DB58B-DDB8-4F78-B184-FE04C3721AF2}">
      <dgm:prSet phldrT="[Текст]" custT="1"/>
      <dgm:spPr/>
      <dgm:t>
        <a:bodyPr/>
        <a:lstStyle/>
        <a:p>
          <a:r>
            <a:rPr lang="ru-RU" sz="1600" dirty="0" smtClean="0"/>
            <a:t>2013</a:t>
          </a:r>
          <a:endParaRPr lang="ru-RU" sz="1600" dirty="0"/>
        </a:p>
      </dgm:t>
    </dgm:pt>
    <dgm:pt modelId="{F48C4F63-592E-4069-B35B-5A1D81541248}" type="sibTrans" cxnId="{AD284CE3-4DA0-4959-AA76-F7675273A4EE}">
      <dgm:prSet/>
      <dgm:spPr/>
      <dgm:t>
        <a:bodyPr/>
        <a:lstStyle/>
        <a:p>
          <a:endParaRPr lang="ru-RU"/>
        </a:p>
      </dgm:t>
    </dgm:pt>
    <dgm:pt modelId="{E0241D75-060A-4BD8-81F8-D2A62AA3AFC1}" type="parTrans" cxnId="{AD284CE3-4DA0-4959-AA76-F7675273A4EE}">
      <dgm:prSet/>
      <dgm:spPr/>
      <dgm:t>
        <a:bodyPr/>
        <a:lstStyle/>
        <a:p>
          <a:endParaRPr lang="ru-RU"/>
        </a:p>
      </dgm:t>
    </dgm:pt>
    <dgm:pt modelId="{8CA5FDCC-F010-4409-B9E6-699489EA5A51}" type="pres">
      <dgm:prSet presAssocID="{39C8AC20-5EF8-4D0C-8077-3A9808EF16B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9313B-326E-471A-9344-91F63189E07C}" type="pres">
      <dgm:prSet presAssocID="{39C8AC20-5EF8-4D0C-8077-3A9808EF16BB}" presName="arrow" presStyleLbl="bgShp" presStyleIdx="0" presStyleCnt="1" custScaleX="254960" custLinFactNeighborX="-32003" custLinFactNeighborY="125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EA9C527-661A-4576-A657-6E374948AE7E}" type="pres">
      <dgm:prSet presAssocID="{39C8AC20-5EF8-4D0C-8077-3A9808EF16BB}" presName="arrowDiagram4" presStyleCnt="0"/>
      <dgm:spPr/>
    </dgm:pt>
    <dgm:pt modelId="{42761EDF-8804-4F06-938E-C43245AB232D}" type="pres">
      <dgm:prSet presAssocID="{684DB58B-DDB8-4F78-B184-FE04C3721AF2}" presName="bullet4a" presStyleLbl="node1" presStyleIdx="0" presStyleCnt="4" custLinFactX="-700656" custLinFactY="-194292" custLinFactNeighborX="-800000" custLinFactNeighborY="-200000"/>
      <dgm:spPr/>
    </dgm:pt>
    <dgm:pt modelId="{E283B3B1-45EA-40F4-A261-59C96E142A70}" type="pres">
      <dgm:prSet presAssocID="{684DB58B-DDB8-4F78-B184-FE04C3721AF2}" presName="textBox4a" presStyleLbl="revTx" presStyleIdx="0" presStyleCnt="4" custLinFactX="-100000" custLinFactY="-26097" custLinFactNeighborX="-1471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4CF46-C094-4541-A355-1BD0D07BE7EB}" type="pres">
      <dgm:prSet presAssocID="{D628DC66-87A3-4930-BACF-D87DD0D68D21}" presName="bullet4b" presStyleLbl="node1" presStyleIdx="1" presStyleCnt="4" custLinFactY="-74420" custLinFactNeighborX="-63197" custLinFactNeighborY="-100000"/>
      <dgm:spPr/>
    </dgm:pt>
    <dgm:pt modelId="{615F9E8E-57C2-465A-8EC8-166B87A80438}" type="pres">
      <dgm:prSet presAssocID="{D628DC66-87A3-4930-BACF-D87DD0D68D21}" presName="textBox4b" presStyleLbl="revTx" presStyleIdx="1" presStyleCnt="4" custScaleY="94431" custLinFactNeighborX="-45439" custLinFactNeighborY="-62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D6B3E-765C-4942-9C6D-AF2B40237EF9}" type="pres">
      <dgm:prSet presAssocID="{269385C7-4B45-4B2F-AD87-C30148F876D7}" presName="bullet4c" presStyleLbl="node1" presStyleIdx="2" presStyleCnt="4" custLinFactX="248147" custLinFactNeighborX="300000" custLinFactNeighborY="-75250"/>
      <dgm:spPr/>
    </dgm:pt>
    <dgm:pt modelId="{0837270C-3018-43BD-8B40-98CA8B0067DB}" type="pres">
      <dgm:prSet presAssocID="{269385C7-4B45-4B2F-AD87-C30148F876D7}" presName="textBox4c" presStyleLbl="revTx" presStyleIdx="2" presStyleCnt="4" custLinFactNeighborX="95337" custLinFactNeighborY="-39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C396A-145F-4FE5-9B50-588018A4DA51}" type="pres">
      <dgm:prSet presAssocID="{710AC7BC-30AD-4443-916D-16A2261D6439}" presName="bullet4d" presStyleLbl="node1" presStyleIdx="3" presStyleCnt="4" custLinFactX="545019" custLinFactNeighborX="600000" custLinFactNeighborY="-52020"/>
      <dgm:spPr/>
    </dgm:pt>
    <dgm:pt modelId="{F4CCD7E0-1E42-4AAC-AFE8-30F8FF401D86}" type="pres">
      <dgm:prSet presAssocID="{710AC7BC-30AD-4443-916D-16A2261D6439}" presName="textBox4d" presStyleLbl="revTx" presStyleIdx="3" presStyleCnt="4" custLinFactX="138599" custLinFactNeighborX="200000" custLinFactNeighborY="-36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6F9704-5109-465E-BE17-82CA522BFD27}" type="presOf" srcId="{684DB58B-DDB8-4F78-B184-FE04C3721AF2}" destId="{E283B3B1-45EA-40F4-A261-59C96E142A70}" srcOrd="0" destOrd="0" presId="urn:microsoft.com/office/officeart/2005/8/layout/arrow2"/>
    <dgm:cxn modelId="{5C7D3E10-E5F1-4064-B09F-62048F4DFB90}" type="presOf" srcId="{D628DC66-87A3-4930-BACF-D87DD0D68D21}" destId="{615F9E8E-57C2-465A-8EC8-166B87A80438}" srcOrd="0" destOrd="0" presId="urn:microsoft.com/office/officeart/2005/8/layout/arrow2"/>
    <dgm:cxn modelId="{3ACDCDDF-2C06-43BC-8D16-EF527A71875A}" srcId="{39C8AC20-5EF8-4D0C-8077-3A9808EF16BB}" destId="{710AC7BC-30AD-4443-916D-16A2261D6439}" srcOrd="3" destOrd="0" parTransId="{43CAD5FF-1197-4B1F-BAF7-8B1BC83C9AC3}" sibTransId="{2A8A2167-0245-4B29-95B7-26FB783A3B5C}"/>
    <dgm:cxn modelId="{345D4B59-53AB-46DE-BF14-FAC31E492FBE}" srcId="{39C8AC20-5EF8-4D0C-8077-3A9808EF16BB}" destId="{D628DC66-87A3-4930-BACF-D87DD0D68D21}" srcOrd="1" destOrd="0" parTransId="{7F5FE1D2-3D24-440A-932F-828589E4943E}" sibTransId="{261A4AEF-170F-4563-8ED1-D640C328135C}"/>
    <dgm:cxn modelId="{73B4BAAB-D868-4173-AF34-005FFB2D5343}" type="presOf" srcId="{269385C7-4B45-4B2F-AD87-C30148F876D7}" destId="{0837270C-3018-43BD-8B40-98CA8B0067DB}" srcOrd="0" destOrd="0" presId="urn:microsoft.com/office/officeart/2005/8/layout/arrow2"/>
    <dgm:cxn modelId="{AD284CE3-4DA0-4959-AA76-F7675273A4EE}" srcId="{39C8AC20-5EF8-4D0C-8077-3A9808EF16BB}" destId="{684DB58B-DDB8-4F78-B184-FE04C3721AF2}" srcOrd="0" destOrd="0" parTransId="{E0241D75-060A-4BD8-81F8-D2A62AA3AFC1}" sibTransId="{F48C4F63-592E-4069-B35B-5A1D81541248}"/>
    <dgm:cxn modelId="{80ACBA5E-6D39-4193-9623-931C3D6951D3}" type="presOf" srcId="{710AC7BC-30AD-4443-916D-16A2261D6439}" destId="{F4CCD7E0-1E42-4AAC-AFE8-30F8FF401D86}" srcOrd="0" destOrd="0" presId="urn:microsoft.com/office/officeart/2005/8/layout/arrow2"/>
    <dgm:cxn modelId="{FE8E98F2-2419-4D48-9203-F3D9EFC558CE}" srcId="{39C8AC20-5EF8-4D0C-8077-3A9808EF16BB}" destId="{269385C7-4B45-4B2F-AD87-C30148F876D7}" srcOrd="2" destOrd="0" parTransId="{41ACB67C-31B3-45EF-84C9-D7D13E7930AA}" sibTransId="{7D20CBC0-7E1E-4315-B84B-92CC764097F0}"/>
    <dgm:cxn modelId="{27B31F1C-B926-4B6B-B9A1-9F46D83F5C51}" type="presOf" srcId="{39C8AC20-5EF8-4D0C-8077-3A9808EF16BB}" destId="{8CA5FDCC-F010-4409-B9E6-699489EA5A51}" srcOrd="0" destOrd="0" presId="urn:microsoft.com/office/officeart/2005/8/layout/arrow2"/>
    <dgm:cxn modelId="{9BE97EA5-ED79-44C1-9A27-2BB4D7E7C925}" type="presParOf" srcId="{8CA5FDCC-F010-4409-B9E6-699489EA5A51}" destId="{4349313B-326E-471A-9344-91F63189E07C}" srcOrd="0" destOrd="0" presId="urn:microsoft.com/office/officeart/2005/8/layout/arrow2"/>
    <dgm:cxn modelId="{BDE81279-0E6F-4857-ABA3-9FC66FBD1623}" type="presParOf" srcId="{8CA5FDCC-F010-4409-B9E6-699489EA5A51}" destId="{8EA9C527-661A-4576-A657-6E374948AE7E}" srcOrd="1" destOrd="0" presId="urn:microsoft.com/office/officeart/2005/8/layout/arrow2"/>
    <dgm:cxn modelId="{F8C68D72-C30D-4973-B676-844C5171FD8E}" type="presParOf" srcId="{8EA9C527-661A-4576-A657-6E374948AE7E}" destId="{42761EDF-8804-4F06-938E-C43245AB232D}" srcOrd="0" destOrd="0" presId="urn:microsoft.com/office/officeart/2005/8/layout/arrow2"/>
    <dgm:cxn modelId="{852645A8-59A1-47F1-AD8D-80F1D830E106}" type="presParOf" srcId="{8EA9C527-661A-4576-A657-6E374948AE7E}" destId="{E283B3B1-45EA-40F4-A261-59C96E142A70}" srcOrd="1" destOrd="0" presId="urn:microsoft.com/office/officeart/2005/8/layout/arrow2"/>
    <dgm:cxn modelId="{8A1E8BB8-88A9-4FBE-BC21-0B2285BEFD17}" type="presParOf" srcId="{8EA9C527-661A-4576-A657-6E374948AE7E}" destId="{39D4CF46-C094-4541-A355-1BD0D07BE7EB}" srcOrd="2" destOrd="0" presId="urn:microsoft.com/office/officeart/2005/8/layout/arrow2"/>
    <dgm:cxn modelId="{0C6CED8B-EC81-478E-A146-8C9F71B12051}" type="presParOf" srcId="{8EA9C527-661A-4576-A657-6E374948AE7E}" destId="{615F9E8E-57C2-465A-8EC8-166B87A80438}" srcOrd="3" destOrd="0" presId="urn:microsoft.com/office/officeart/2005/8/layout/arrow2"/>
    <dgm:cxn modelId="{46A3787A-6D4B-4FD3-80FE-5168822F62E5}" type="presParOf" srcId="{8EA9C527-661A-4576-A657-6E374948AE7E}" destId="{683D6B3E-765C-4942-9C6D-AF2B40237EF9}" srcOrd="4" destOrd="0" presId="urn:microsoft.com/office/officeart/2005/8/layout/arrow2"/>
    <dgm:cxn modelId="{1808F137-1AED-40E3-B1EC-90A343649067}" type="presParOf" srcId="{8EA9C527-661A-4576-A657-6E374948AE7E}" destId="{0837270C-3018-43BD-8B40-98CA8B0067DB}" srcOrd="5" destOrd="0" presId="urn:microsoft.com/office/officeart/2005/8/layout/arrow2"/>
    <dgm:cxn modelId="{F250B0D4-7A7B-4B70-82E4-FE41B4E70B2B}" type="presParOf" srcId="{8EA9C527-661A-4576-A657-6E374948AE7E}" destId="{775C396A-145F-4FE5-9B50-588018A4DA51}" srcOrd="6" destOrd="0" presId="urn:microsoft.com/office/officeart/2005/8/layout/arrow2"/>
    <dgm:cxn modelId="{4DFDA216-0300-4D01-BBF9-DD1409F7F002}" type="presParOf" srcId="{8EA9C527-661A-4576-A657-6E374948AE7E}" destId="{F4CCD7E0-1E42-4AAC-AFE8-30F8FF401D8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C8AC20-5EF8-4D0C-8077-3A9808EF16B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9385C7-4B45-4B2F-AD87-C30148F876D7}">
      <dgm:prSet phldrT="[Текст]" custT="1"/>
      <dgm:spPr/>
      <dgm:t>
        <a:bodyPr/>
        <a:lstStyle/>
        <a:p>
          <a:r>
            <a:rPr lang="ru-RU" sz="1600" dirty="0" smtClean="0"/>
            <a:t>2018</a:t>
          </a:r>
          <a:endParaRPr lang="ru-RU" sz="1600" dirty="0"/>
        </a:p>
      </dgm:t>
    </dgm:pt>
    <dgm:pt modelId="{41ACB67C-31B3-45EF-84C9-D7D13E7930AA}" type="parTrans" cxnId="{FE8E98F2-2419-4D48-9203-F3D9EFC558CE}">
      <dgm:prSet/>
      <dgm:spPr/>
      <dgm:t>
        <a:bodyPr/>
        <a:lstStyle/>
        <a:p>
          <a:endParaRPr lang="ru-RU"/>
        </a:p>
      </dgm:t>
    </dgm:pt>
    <dgm:pt modelId="{7D20CBC0-7E1E-4315-B84B-92CC764097F0}" type="sibTrans" cxnId="{FE8E98F2-2419-4D48-9203-F3D9EFC558CE}">
      <dgm:prSet/>
      <dgm:spPr/>
      <dgm:t>
        <a:bodyPr/>
        <a:lstStyle/>
        <a:p>
          <a:endParaRPr lang="ru-RU"/>
        </a:p>
      </dgm:t>
    </dgm:pt>
    <dgm:pt modelId="{D628DC66-87A3-4930-BACF-D87DD0D68D21}">
      <dgm:prSet phldrT="[Текст]" custT="1"/>
      <dgm:spPr/>
      <dgm:t>
        <a:bodyPr/>
        <a:lstStyle/>
        <a:p>
          <a:r>
            <a:rPr lang="ru-RU" sz="1600" dirty="0" smtClean="0"/>
            <a:t>2017</a:t>
          </a:r>
          <a:endParaRPr lang="ru-RU" sz="1600" dirty="0"/>
        </a:p>
      </dgm:t>
    </dgm:pt>
    <dgm:pt modelId="{7F5FE1D2-3D24-440A-932F-828589E4943E}" type="parTrans" cxnId="{345D4B59-53AB-46DE-BF14-FAC31E492FBE}">
      <dgm:prSet/>
      <dgm:spPr/>
      <dgm:t>
        <a:bodyPr/>
        <a:lstStyle/>
        <a:p>
          <a:endParaRPr lang="ru-RU"/>
        </a:p>
      </dgm:t>
    </dgm:pt>
    <dgm:pt modelId="{261A4AEF-170F-4563-8ED1-D640C328135C}" type="sibTrans" cxnId="{345D4B59-53AB-46DE-BF14-FAC31E492FBE}">
      <dgm:prSet/>
      <dgm:spPr/>
      <dgm:t>
        <a:bodyPr/>
        <a:lstStyle/>
        <a:p>
          <a:endParaRPr lang="ru-RU"/>
        </a:p>
      </dgm:t>
    </dgm:pt>
    <dgm:pt modelId="{710AC7BC-30AD-4443-916D-16A2261D6439}">
      <dgm:prSet phldrT="[Текст]" custT="1"/>
      <dgm:spPr/>
      <dgm:t>
        <a:bodyPr/>
        <a:lstStyle/>
        <a:p>
          <a:r>
            <a:rPr lang="ru-RU" sz="1600" dirty="0" smtClean="0"/>
            <a:t>2019</a:t>
          </a:r>
          <a:endParaRPr lang="ru-RU" sz="1600" dirty="0"/>
        </a:p>
      </dgm:t>
    </dgm:pt>
    <dgm:pt modelId="{43CAD5FF-1197-4B1F-BAF7-8B1BC83C9AC3}" type="parTrans" cxnId="{3ACDCDDF-2C06-43BC-8D16-EF527A71875A}">
      <dgm:prSet/>
      <dgm:spPr/>
      <dgm:t>
        <a:bodyPr/>
        <a:lstStyle/>
        <a:p>
          <a:endParaRPr lang="ru-RU"/>
        </a:p>
      </dgm:t>
    </dgm:pt>
    <dgm:pt modelId="{2A8A2167-0245-4B29-95B7-26FB783A3B5C}" type="sibTrans" cxnId="{3ACDCDDF-2C06-43BC-8D16-EF527A71875A}">
      <dgm:prSet/>
      <dgm:spPr/>
      <dgm:t>
        <a:bodyPr/>
        <a:lstStyle/>
        <a:p>
          <a:endParaRPr lang="ru-RU"/>
        </a:p>
      </dgm:t>
    </dgm:pt>
    <dgm:pt modelId="{684DB58B-DDB8-4F78-B184-FE04C3721AF2}">
      <dgm:prSet phldrT="[Текст]" custT="1"/>
      <dgm:spPr/>
      <dgm:t>
        <a:bodyPr/>
        <a:lstStyle/>
        <a:p>
          <a:r>
            <a:rPr lang="ru-RU" sz="1600" dirty="0" smtClean="0"/>
            <a:t>2013</a:t>
          </a:r>
          <a:endParaRPr lang="ru-RU" sz="1600" dirty="0"/>
        </a:p>
      </dgm:t>
    </dgm:pt>
    <dgm:pt modelId="{F48C4F63-592E-4069-B35B-5A1D81541248}" type="sibTrans" cxnId="{AD284CE3-4DA0-4959-AA76-F7675273A4EE}">
      <dgm:prSet/>
      <dgm:spPr/>
      <dgm:t>
        <a:bodyPr/>
        <a:lstStyle/>
        <a:p>
          <a:endParaRPr lang="ru-RU"/>
        </a:p>
      </dgm:t>
    </dgm:pt>
    <dgm:pt modelId="{E0241D75-060A-4BD8-81F8-D2A62AA3AFC1}" type="parTrans" cxnId="{AD284CE3-4DA0-4959-AA76-F7675273A4EE}">
      <dgm:prSet/>
      <dgm:spPr/>
      <dgm:t>
        <a:bodyPr/>
        <a:lstStyle/>
        <a:p>
          <a:endParaRPr lang="ru-RU"/>
        </a:p>
      </dgm:t>
    </dgm:pt>
    <dgm:pt modelId="{8CA5FDCC-F010-4409-B9E6-699489EA5A51}" type="pres">
      <dgm:prSet presAssocID="{39C8AC20-5EF8-4D0C-8077-3A9808EF16B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9313B-326E-471A-9344-91F63189E07C}" type="pres">
      <dgm:prSet presAssocID="{39C8AC20-5EF8-4D0C-8077-3A9808EF16BB}" presName="arrow" presStyleLbl="bgShp" presStyleIdx="0" presStyleCnt="1" custScaleX="254960" custLinFactNeighborX="-32003" custLinFactNeighborY="125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EA9C527-661A-4576-A657-6E374948AE7E}" type="pres">
      <dgm:prSet presAssocID="{39C8AC20-5EF8-4D0C-8077-3A9808EF16BB}" presName="arrowDiagram4" presStyleCnt="0"/>
      <dgm:spPr/>
    </dgm:pt>
    <dgm:pt modelId="{42761EDF-8804-4F06-938E-C43245AB232D}" type="pres">
      <dgm:prSet presAssocID="{684DB58B-DDB8-4F78-B184-FE04C3721AF2}" presName="bullet4a" presStyleLbl="node1" presStyleIdx="0" presStyleCnt="4" custLinFactX="-1000000" custLinFactY="-100000" custLinFactNeighborX="-1036023" custLinFactNeighborY="-136346"/>
      <dgm:spPr/>
    </dgm:pt>
    <dgm:pt modelId="{E283B3B1-45EA-40F4-A261-59C96E142A70}" type="pres">
      <dgm:prSet presAssocID="{684DB58B-DDB8-4F78-B184-FE04C3721AF2}" presName="textBox4a" presStyleLbl="revTx" presStyleIdx="0" presStyleCnt="4" custLinFactX="-109790" custLinFactY="-9386" custLinFactNeighborX="-2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4CF46-C094-4541-A355-1BD0D07BE7EB}" type="pres">
      <dgm:prSet presAssocID="{D628DC66-87A3-4930-BACF-D87DD0D68D21}" presName="bullet4b" presStyleLbl="node1" presStyleIdx="1" presStyleCnt="4" custLinFactX="-200000" custLinFactNeighborX="-287872" custLinFactNeighborY="-72912"/>
      <dgm:spPr/>
    </dgm:pt>
    <dgm:pt modelId="{615F9E8E-57C2-465A-8EC8-166B87A80438}" type="pres">
      <dgm:prSet presAssocID="{D628DC66-87A3-4930-BACF-D87DD0D68D21}" presName="textBox4b" presStyleLbl="revTx" presStyleIdx="1" presStyleCnt="4" custScaleY="94431" custLinFactX="-30186" custLinFactNeighborX="-100000" custLinFactNeighborY="-43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D6B3E-765C-4942-9C6D-AF2B40237EF9}" type="pres">
      <dgm:prSet presAssocID="{269385C7-4B45-4B2F-AD87-C30148F876D7}" presName="bullet4c" presStyleLbl="node1" presStyleIdx="2" presStyleCnt="4" custLinFactNeighborX="77730" custLinFactNeighborY="811"/>
      <dgm:spPr/>
    </dgm:pt>
    <dgm:pt modelId="{0837270C-3018-43BD-8B40-98CA8B0067DB}" type="pres">
      <dgm:prSet presAssocID="{269385C7-4B45-4B2F-AD87-C30148F876D7}" presName="textBox4c" presStyleLbl="revTx" presStyleIdx="2" presStyleCnt="4" custLinFactNeighborX="-34075" custLinFactNeighborY="-31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C396A-145F-4FE5-9B50-588018A4DA51}" type="pres">
      <dgm:prSet presAssocID="{710AC7BC-30AD-4443-916D-16A2261D6439}" presName="bullet4d" presStyleLbl="node1" presStyleIdx="3" presStyleCnt="4" custLinFactX="400000" custLinFactNeighborX="470766" custLinFactNeighborY="-27581"/>
      <dgm:spPr/>
    </dgm:pt>
    <dgm:pt modelId="{F4CCD7E0-1E42-4AAC-AFE8-30F8FF401D86}" type="pres">
      <dgm:prSet presAssocID="{710AC7BC-30AD-4443-916D-16A2261D6439}" presName="textBox4d" presStyleLbl="revTx" presStyleIdx="3" presStyleCnt="4" custScaleY="93249" custLinFactX="100000" custLinFactNeighborX="145093" custLinFactNeighborY="-38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73F581-5597-4C45-8262-D8392C8DFB60}" type="presOf" srcId="{684DB58B-DDB8-4F78-B184-FE04C3721AF2}" destId="{E283B3B1-45EA-40F4-A261-59C96E142A70}" srcOrd="0" destOrd="0" presId="urn:microsoft.com/office/officeart/2005/8/layout/arrow2"/>
    <dgm:cxn modelId="{AD284CE3-4DA0-4959-AA76-F7675273A4EE}" srcId="{39C8AC20-5EF8-4D0C-8077-3A9808EF16BB}" destId="{684DB58B-DDB8-4F78-B184-FE04C3721AF2}" srcOrd="0" destOrd="0" parTransId="{E0241D75-060A-4BD8-81F8-D2A62AA3AFC1}" sibTransId="{F48C4F63-592E-4069-B35B-5A1D81541248}"/>
    <dgm:cxn modelId="{8C0DB3C1-7C34-42A0-9ECA-3EC2394B4EA5}" type="presOf" srcId="{39C8AC20-5EF8-4D0C-8077-3A9808EF16BB}" destId="{8CA5FDCC-F010-4409-B9E6-699489EA5A51}" srcOrd="0" destOrd="0" presId="urn:microsoft.com/office/officeart/2005/8/layout/arrow2"/>
    <dgm:cxn modelId="{FE8E98F2-2419-4D48-9203-F3D9EFC558CE}" srcId="{39C8AC20-5EF8-4D0C-8077-3A9808EF16BB}" destId="{269385C7-4B45-4B2F-AD87-C30148F876D7}" srcOrd="2" destOrd="0" parTransId="{41ACB67C-31B3-45EF-84C9-D7D13E7930AA}" sibTransId="{7D20CBC0-7E1E-4315-B84B-92CC764097F0}"/>
    <dgm:cxn modelId="{FCA3364C-D18F-41A8-A26B-AC0022F60583}" type="presOf" srcId="{710AC7BC-30AD-4443-916D-16A2261D6439}" destId="{F4CCD7E0-1E42-4AAC-AFE8-30F8FF401D86}" srcOrd="0" destOrd="0" presId="urn:microsoft.com/office/officeart/2005/8/layout/arrow2"/>
    <dgm:cxn modelId="{345D4B59-53AB-46DE-BF14-FAC31E492FBE}" srcId="{39C8AC20-5EF8-4D0C-8077-3A9808EF16BB}" destId="{D628DC66-87A3-4930-BACF-D87DD0D68D21}" srcOrd="1" destOrd="0" parTransId="{7F5FE1D2-3D24-440A-932F-828589E4943E}" sibTransId="{261A4AEF-170F-4563-8ED1-D640C328135C}"/>
    <dgm:cxn modelId="{F70BE2B0-8670-4D20-A9EC-B2718FF2E5A2}" type="presOf" srcId="{D628DC66-87A3-4930-BACF-D87DD0D68D21}" destId="{615F9E8E-57C2-465A-8EC8-166B87A80438}" srcOrd="0" destOrd="0" presId="urn:microsoft.com/office/officeart/2005/8/layout/arrow2"/>
    <dgm:cxn modelId="{1DA131EA-F909-47DD-9272-8980225F4BEC}" type="presOf" srcId="{269385C7-4B45-4B2F-AD87-C30148F876D7}" destId="{0837270C-3018-43BD-8B40-98CA8B0067DB}" srcOrd="0" destOrd="0" presId="urn:microsoft.com/office/officeart/2005/8/layout/arrow2"/>
    <dgm:cxn modelId="{3ACDCDDF-2C06-43BC-8D16-EF527A71875A}" srcId="{39C8AC20-5EF8-4D0C-8077-3A9808EF16BB}" destId="{710AC7BC-30AD-4443-916D-16A2261D6439}" srcOrd="3" destOrd="0" parTransId="{43CAD5FF-1197-4B1F-BAF7-8B1BC83C9AC3}" sibTransId="{2A8A2167-0245-4B29-95B7-26FB783A3B5C}"/>
    <dgm:cxn modelId="{44070DAC-98E4-4D42-A05A-F17F5591823E}" type="presParOf" srcId="{8CA5FDCC-F010-4409-B9E6-699489EA5A51}" destId="{4349313B-326E-471A-9344-91F63189E07C}" srcOrd="0" destOrd="0" presId="urn:microsoft.com/office/officeart/2005/8/layout/arrow2"/>
    <dgm:cxn modelId="{1D29B360-AA0C-417B-A8E5-931B2DCC35B3}" type="presParOf" srcId="{8CA5FDCC-F010-4409-B9E6-699489EA5A51}" destId="{8EA9C527-661A-4576-A657-6E374948AE7E}" srcOrd="1" destOrd="0" presId="urn:microsoft.com/office/officeart/2005/8/layout/arrow2"/>
    <dgm:cxn modelId="{E1E540C7-7845-4DF9-BBCE-B6E1A1E68240}" type="presParOf" srcId="{8EA9C527-661A-4576-A657-6E374948AE7E}" destId="{42761EDF-8804-4F06-938E-C43245AB232D}" srcOrd="0" destOrd="0" presId="urn:microsoft.com/office/officeart/2005/8/layout/arrow2"/>
    <dgm:cxn modelId="{BBA48BA0-65D1-4F4D-92F7-4871B4E4981C}" type="presParOf" srcId="{8EA9C527-661A-4576-A657-6E374948AE7E}" destId="{E283B3B1-45EA-40F4-A261-59C96E142A70}" srcOrd="1" destOrd="0" presId="urn:microsoft.com/office/officeart/2005/8/layout/arrow2"/>
    <dgm:cxn modelId="{8C556893-C7AB-41CB-812B-31863D660ED7}" type="presParOf" srcId="{8EA9C527-661A-4576-A657-6E374948AE7E}" destId="{39D4CF46-C094-4541-A355-1BD0D07BE7EB}" srcOrd="2" destOrd="0" presId="urn:microsoft.com/office/officeart/2005/8/layout/arrow2"/>
    <dgm:cxn modelId="{91C4CF12-67B9-4613-AB69-1CF7B4BC8B37}" type="presParOf" srcId="{8EA9C527-661A-4576-A657-6E374948AE7E}" destId="{615F9E8E-57C2-465A-8EC8-166B87A80438}" srcOrd="3" destOrd="0" presId="urn:microsoft.com/office/officeart/2005/8/layout/arrow2"/>
    <dgm:cxn modelId="{0F39CB37-A60B-40B0-A21F-6610292F1B4B}" type="presParOf" srcId="{8EA9C527-661A-4576-A657-6E374948AE7E}" destId="{683D6B3E-765C-4942-9C6D-AF2B40237EF9}" srcOrd="4" destOrd="0" presId="urn:microsoft.com/office/officeart/2005/8/layout/arrow2"/>
    <dgm:cxn modelId="{7FD6681F-E148-4F0D-BF35-99D96F0AFB70}" type="presParOf" srcId="{8EA9C527-661A-4576-A657-6E374948AE7E}" destId="{0837270C-3018-43BD-8B40-98CA8B0067DB}" srcOrd="5" destOrd="0" presId="urn:microsoft.com/office/officeart/2005/8/layout/arrow2"/>
    <dgm:cxn modelId="{5980DB6A-FCBD-4EEC-94A1-D8278A4E15F7}" type="presParOf" srcId="{8EA9C527-661A-4576-A657-6E374948AE7E}" destId="{775C396A-145F-4FE5-9B50-588018A4DA51}" srcOrd="6" destOrd="0" presId="urn:microsoft.com/office/officeart/2005/8/layout/arrow2"/>
    <dgm:cxn modelId="{002B3985-3529-4E9F-B896-84D568A97A3F}" type="presParOf" srcId="{8EA9C527-661A-4576-A657-6E374948AE7E}" destId="{F4CCD7E0-1E42-4AAC-AFE8-30F8FF401D8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9313B-326E-471A-9344-91F63189E07C}">
      <dsp:nvSpPr>
        <dsp:cNvPr id="0" name=""/>
        <dsp:cNvSpPr/>
      </dsp:nvSpPr>
      <dsp:spPr>
        <a:xfrm>
          <a:off x="-240073" y="0"/>
          <a:ext cx="10171476" cy="2493399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057AEF-C874-4E4F-8082-A79EBDF8C811}">
      <dsp:nvSpPr>
        <dsp:cNvPr id="0" name=""/>
        <dsp:cNvSpPr/>
      </dsp:nvSpPr>
      <dsp:spPr>
        <a:xfrm>
          <a:off x="1271384" y="1626110"/>
          <a:ext cx="107999" cy="10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2C51C-4473-46C7-9AE1-ABF1F06BF6D4}">
      <dsp:nvSpPr>
        <dsp:cNvPr id="0" name=""/>
        <dsp:cNvSpPr/>
      </dsp:nvSpPr>
      <dsp:spPr>
        <a:xfrm>
          <a:off x="1064078" y="1299330"/>
          <a:ext cx="522616" cy="59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2009</a:t>
          </a:r>
          <a:endParaRPr lang="ru-RU" sz="1600" kern="1200" dirty="0"/>
        </a:p>
      </dsp:txBody>
      <dsp:txXfrm>
        <a:off x="1064078" y="1299330"/>
        <a:ext cx="522616" cy="593429"/>
      </dsp:txXfrm>
    </dsp:sp>
    <dsp:sp modelId="{385787FA-AECD-4E8B-BD99-31B73EAE7B0A}">
      <dsp:nvSpPr>
        <dsp:cNvPr id="0" name=""/>
        <dsp:cNvSpPr/>
      </dsp:nvSpPr>
      <dsp:spPr>
        <a:xfrm>
          <a:off x="3189046" y="1146031"/>
          <a:ext cx="143619" cy="1436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1C2D6-4646-4734-8B8C-5CFC00FC74E7}">
      <dsp:nvSpPr>
        <dsp:cNvPr id="0" name=""/>
        <dsp:cNvSpPr/>
      </dsp:nvSpPr>
      <dsp:spPr>
        <a:xfrm>
          <a:off x="2998650" y="805059"/>
          <a:ext cx="662247" cy="1044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10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2013</a:t>
          </a:r>
          <a:endParaRPr lang="ru-RU" sz="1600" kern="1200" dirty="0"/>
        </a:p>
      </dsp:txBody>
      <dsp:txXfrm>
        <a:off x="2998650" y="805059"/>
        <a:ext cx="662247" cy="1044734"/>
      </dsp:txXfrm>
    </dsp:sp>
    <dsp:sp modelId="{47842763-522F-4653-8449-6106DCA3A99C}">
      <dsp:nvSpPr>
        <dsp:cNvPr id="0" name=""/>
        <dsp:cNvSpPr/>
      </dsp:nvSpPr>
      <dsp:spPr>
        <a:xfrm>
          <a:off x="4937740" y="826394"/>
          <a:ext cx="191493" cy="1914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AF034-08E8-4E78-8C27-6D68D7CF90B5}">
      <dsp:nvSpPr>
        <dsp:cNvPr id="0" name=""/>
        <dsp:cNvSpPr/>
      </dsp:nvSpPr>
      <dsp:spPr>
        <a:xfrm>
          <a:off x="4753588" y="449820"/>
          <a:ext cx="769961" cy="140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6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2017</a:t>
          </a:r>
          <a:endParaRPr lang="ru-RU" sz="1600" kern="1200" dirty="0"/>
        </a:p>
      </dsp:txBody>
      <dsp:txXfrm>
        <a:off x="4753588" y="449820"/>
        <a:ext cx="769961" cy="1401290"/>
      </dsp:txXfrm>
    </dsp:sp>
    <dsp:sp modelId="{66F45957-7A39-42B0-9E2D-25FE0653D97D}">
      <dsp:nvSpPr>
        <dsp:cNvPr id="0" name=""/>
        <dsp:cNvSpPr/>
      </dsp:nvSpPr>
      <dsp:spPr>
        <a:xfrm>
          <a:off x="6746536" y="609179"/>
          <a:ext cx="247345" cy="24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30B5C-7AC0-4A99-AFA4-36D46BF95132}">
      <dsp:nvSpPr>
        <dsp:cNvPr id="0" name=""/>
        <dsp:cNvSpPr/>
      </dsp:nvSpPr>
      <dsp:spPr>
        <a:xfrm>
          <a:off x="6523200" y="167558"/>
          <a:ext cx="824250" cy="1675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6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2018</a:t>
          </a:r>
          <a:endParaRPr lang="ru-RU" sz="1600" kern="1200" dirty="0"/>
        </a:p>
      </dsp:txBody>
      <dsp:txXfrm>
        <a:off x="6523200" y="167558"/>
        <a:ext cx="824250" cy="1675873"/>
      </dsp:txXfrm>
    </dsp:sp>
    <dsp:sp modelId="{164897F9-D42F-4B96-B80F-435FE8BD1DA0}">
      <dsp:nvSpPr>
        <dsp:cNvPr id="0" name=""/>
        <dsp:cNvSpPr/>
      </dsp:nvSpPr>
      <dsp:spPr>
        <a:xfrm>
          <a:off x="8729713" y="448070"/>
          <a:ext cx="315165" cy="315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590EF-76E2-4260-9435-2C0FE34731D5}">
      <dsp:nvSpPr>
        <dsp:cNvPr id="0" name=""/>
        <dsp:cNvSpPr/>
      </dsp:nvSpPr>
      <dsp:spPr>
        <a:xfrm>
          <a:off x="8482062" y="14652"/>
          <a:ext cx="797888" cy="1835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0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2019</a:t>
          </a:r>
          <a:endParaRPr lang="ru-RU" sz="1600" kern="1200" dirty="0"/>
        </a:p>
      </dsp:txBody>
      <dsp:txXfrm>
        <a:off x="8482062" y="14652"/>
        <a:ext cx="797888" cy="1835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9313B-326E-471A-9344-91F63189E07C}">
      <dsp:nvSpPr>
        <dsp:cNvPr id="0" name=""/>
        <dsp:cNvSpPr/>
      </dsp:nvSpPr>
      <dsp:spPr>
        <a:xfrm>
          <a:off x="-240073" y="0"/>
          <a:ext cx="10171476" cy="2493399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057AEF-C874-4E4F-8082-A79EBDF8C811}">
      <dsp:nvSpPr>
        <dsp:cNvPr id="0" name=""/>
        <dsp:cNvSpPr/>
      </dsp:nvSpPr>
      <dsp:spPr>
        <a:xfrm>
          <a:off x="1271384" y="1669653"/>
          <a:ext cx="107999" cy="10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2C51C-4473-46C7-9AE1-ABF1F06BF6D4}">
      <dsp:nvSpPr>
        <dsp:cNvPr id="0" name=""/>
        <dsp:cNvSpPr/>
      </dsp:nvSpPr>
      <dsp:spPr>
        <a:xfrm>
          <a:off x="1064078" y="1299330"/>
          <a:ext cx="522616" cy="59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2009</a:t>
          </a:r>
          <a:endParaRPr lang="ru-RU" sz="1600" kern="1200" dirty="0"/>
        </a:p>
      </dsp:txBody>
      <dsp:txXfrm>
        <a:off x="1064078" y="1299330"/>
        <a:ext cx="522616" cy="593429"/>
      </dsp:txXfrm>
    </dsp:sp>
    <dsp:sp modelId="{385787FA-AECD-4E8B-BD99-31B73EAE7B0A}">
      <dsp:nvSpPr>
        <dsp:cNvPr id="0" name=""/>
        <dsp:cNvSpPr/>
      </dsp:nvSpPr>
      <dsp:spPr>
        <a:xfrm>
          <a:off x="3189046" y="1146031"/>
          <a:ext cx="143619" cy="1436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1C2D6-4646-4734-8B8C-5CFC00FC74E7}">
      <dsp:nvSpPr>
        <dsp:cNvPr id="0" name=""/>
        <dsp:cNvSpPr/>
      </dsp:nvSpPr>
      <dsp:spPr>
        <a:xfrm>
          <a:off x="2998650" y="805059"/>
          <a:ext cx="662247" cy="1044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10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2013</a:t>
          </a:r>
          <a:endParaRPr lang="ru-RU" sz="1600" kern="1200" dirty="0"/>
        </a:p>
      </dsp:txBody>
      <dsp:txXfrm>
        <a:off x="2998650" y="805059"/>
        <a:ext cx="662247" cy="1044734"/>
      </dsp:txXfrm>
    </dsp:sp>
    <dsp:sp modelId="{47842763-522F-4653-8449-6106DCA3A99C}">
      <dsp:nvSpPr>
        <dsp:cNvPr id="0" name=""/>
        <dsp:cNvSpPr/>
      </dsp:nvSpPr>
      <dsp:spPr>
        <a:xfrm>
          <a:off x="4937740" y="826394"/>
          <a:ext cx="191493" cy="1914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AF034-08E8-4E78-8C27-6D68D7CF90B5}">
      <dsp:nvSpPr>
        <dsp:cNvPr id="0" name=""/>
        <dsp:cNvSpPr/>
      </dsp:nvSpPr>
      <dsp:spPr>
        <a:xfrm>
          <a:off x="4753588" y="449820"/>
          <a:ext cx="769961" cy="140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6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2017</a:t>
          </a:r>
          <a:endParaRPr lang="ru-RU" sz="1600" kern="1200" dirty="0"/>
        </a:p>
      </dsp:txBody>
      <dsp:txXfrm>
        <a:off x="4753588" y="449820"/>
        <a:ext cx="769961" cy="1401290"/>
      </dsp:txXfrm>
    </dsp:sp>
    <dsp:sp modelId="{66F45957-7A39-42B0-9E2D-25FE0653D97D}">
      <dsp:nvSpPr>
        <dsp:cNvPr id="0" name=""/>
        <dsp:cNvSpPr/>
      </dsp:nvSpPr>
      <dsp:spPr>
        <a:xfrm>
          <a:off x="6746536" y="609179"/>
          <a:ext cx="247345" cy="24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30B5C-7AC0-4A99-AFA4-36D46BF95132}">
      <dsp:nvSpPr>
        <dsp:cNvPr id="0" name=""/>
        <dsp:cNvSpPr/>
      </dsp:nvSpPr>
      <dsp:spPr>
        <a:xfrm>
          <a:off x="6523200" y="167558"/>
          <a:ext cx="824250" cy="1675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6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2018</a:t>
          </a:r>
          <a:endParaRPr lang="ru-RU" sz="1600" kern="1200" dirty="0"/>
        </a:p>
      </dsp:txBody>
      <dsp:txXfrm>
        <a:off x="6523200" y="167558"/>
        <a:ext cx="824250" cy="1675873"/>
      </dsp:txXfrm>
    </dsp:sp>
    <dsp:sp modelId="{164897F9-D42F-4B96-B80F-435FE8BD1DA0}">
      <dsp:nvSpPr>
        <dsp:cNvPr id="0" name=""/>
        <dsp:cNvSpPr/>
      </dsp:nvSpPr>
      <dsp:spPr>
        <a:xfrm>
          <a:off x="8729713" y="448070"/>
          <a:ext cx="315165" cy="315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590EF-76E2-4260-9435-2C0FE34731D5}">
      <dsp:nvSpPr>
        <dsp:cNvPr id="0" name=""/>
        <dsp:cNvSpPr/>
      </dsp:nvSpPr>
      <dsp:spPr>
        <a:xfrm>
          <a:off x="8482062" y="14652"/>
          <a:ext cx="797888" cy="1835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0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2019</a:t>
          </a:r>
          <a:endParaRPr lang="ru-RU" sz="1600" kern="1200" dirty="0"/>
        </a:p>
      </dsp:txBody>
      <dsp:txXfrm>
        <a:off x="8482062" y="14652"/>
        <a:ext cx="797888" cy="18351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9313B-326E-471A-9344-91F63189E07C}">
      <dsp:nvSpPr>
        <dsp:cNvPr id="0" name=""/>
        <dsp:cNvSpPr/>
      </dsp:nvSpPr>
      <dsp:spPr>
        <a:xfrm>
          <a:off x="-240073" y="0"/>
          <a:ext cx="10171476" cy="2493399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057AEF-C874-4E4F-8082-A79EBDF8C811}">
      <dsp:nvSpPr>
        <dsp:cNvPr id="0" name=""/>
        <dsp:cNvSpPr/>
      </dsp:nvSpPr>
      <dsp:spPr>
        <a:xfrm>
          <a:off x="1271384" y="1684167"/>
          <a:ext cx="107999" cy="10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2C51C-4473-46C7-9AE1-ABF1F06BF6D4}">
      <dsp:nvSpPr>
        <dsp:cNvPr id="0" name=""/>
        <dsp:cNvSpPr/>
      </dsp:nvSpPr>
      <dsp:spPr>
        <a:xfrm>
          <a:off x="1064078" y="1299330"/>
          <a:ext cx="522616" cy="59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2009</a:t>
          </a:r>
          <a:endParaRPr lang="ru-RU" sz="1600" kern="1200" dirty="0"/>
        </a:p>
      </dsp:txBody>
      <dsp:txXfrm>
        <a:off x="1064078" y="1299330"/>
        <a:ext cx="522616" cy="593429"/>
      </dsp:txXfrm>
    </dsp:sp>
    <dsp:sp modelId="{385787FA-AECD-4E8B-BD99-31B73EAE7B0A}">
      <dsp:nvSpPr>
        <dsp:cNvPr id="0" name=""/>
        <dsp:cNvSpPr/>
      </dsp:nvSpPr>
      <dsp:spPr>
        <a:xfrm>
          <a:off x="2700208" y="1260499"/>
          <a:ext cx="143619" cy="1436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1C2D6-4646-4734-8B8C-5CFC00FC74E7}">
      <dsp:nvSpPr>
        <dsp:cNvPr id="0" name=""/>
        <dsp:cNvSpPr/>
      </dsp:nvSpPr>
      <dsp:spPr>
        <a:xfrm>
          <a:off x="2492488" y="894029"/>
          <a:ext cx="662247" cy="1044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10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2013</a:t>
          </a:r>
          <a:endParaRPr lang="ru-RU" sz="1600" kern="1200" dirty="0"/>
        </a:p>
      </dsp:txBody>
      <dsp:txXfrm>
        <a:off x="2492488" y="894029"/>
        <a:ext cx="662247" cy="1044734"/>
      </dsp:txXfrm>
    </dsp:sp>
    <dsp:sp modelId="{47842763-522F-4653-8449-6106DCA3A99C}">
      <dsp:nvSpPr>
        <dsp:cNvPr id="0" name=""/>
        <dsp:cNvSpPr/>
      </dsp:nvSpPr>
      <dsp:spPr>
        <a:xfrm>
          <a:off x="4937740" y="826394"/>
          <a:ext cx="191493" cy="1914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AF034-08E8-4E78-8C27-6D68D7CF90B5}">
      <dsp:nvSpPr>
        <dsp:cNvPr id="0" name=""/>
        <dsp:cNvSpPr/>
      </dsp:nvSpPr>
      <dsp:spPr>
        <a:xfrm>
          <a:off x="4753588" y="449820"/>
          <a:ext cx="769961" cy="140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6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2017</a:t>
          </a:r>
          <a:endParaRPr lang="ru-RU" sz="1600" kern="1200" dirty="0"/>
        </a:p>
      </dsp:txBody>
      <dsp:txXfrm>
        <a:off x="4753588" y="449820"/>
        <a:ext cx="769961" cy="1401290"/>
      </dsp:txXfrm>
    </dsp:sp>
    <dsp:sp modelId="{66F45957-7A39-42B0-9E2D-25FE0653D97D}">
      <dsp:nvSpPr>
        <dsp:cNvPr id="0" name=""/>
        <dsp:cNvSpPr/>
      </dsp:nvSpPr>
      <dsp:spPr>
        <a:xfrm>
          <a:off x="6746536" y="609179"/>
          <a:ext cx="247345" cy="24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30B5C-7AC0-4A99-AFA4-36D46BF95132}">
      <dsp:nvSpPr>
        <dsp:cNvPr id="0" name=""/>
        <dsp:cNvSpPr/>
      </dsp:nvSpPr>
      <dsp:spPr>
        <a:xfrm>
          <a:off x="6523200" y="167558"/>
          <a:ext cx="824250" cy="1675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6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2018</a:t>
          </a:r>
          <a:endParaRPr lang="ru-RU" sz="1600" kern="1200" dirty="0"/>
        </a:p>
      </dsp:txBody>
      <dsp:txXfrm>
        <a:off x="6523200" y="167558"/>
        <a:ext cx="824250" cy="1675873"/>
      </dsp:txXfrm>
    </dsp:sp>
    <dsp:sp modelId="{164897F9-D42F-4B96-B80F-435FE8BD1DA0}">
      <dsp:nvSpPr>
        <dsp:cNvPr id="0" name=""/>
        <dsp:cNvSpPr/>
      </dsp:nvSpPr>
      <dsp:spPr>
        <a:xfrm>
          <a:off x="8729713" y="448070"/>
          <a:ext cx="315165" cy="315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590EF-76E2-4260-9435-2C0FE34731D5}">
      <dsp:nvSpPr>
        <dsp:cNvPr id="0" name=""/>
        <dsp:cNvSpPr/>
      </dsp:nvSpPr>
      <dsp:spPr>
        <a:xfrm>
          <a:off x="8482062" y="14652"/>
          <a:ext cx="797888" cy="1835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0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2019</a:t>
          </a:r>
          <a:endParaRPr lang="ru-RU" sz="1600" kern="1200" dirty="0"/>
        </a:p>
      </dsp:txBody>
      <dsp:txXfrm>
        <a:off x="8482062" y="14652"/>
        <a:ext cx="797888" cy="18351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9313B-326E-471A-9344-91F63189E07C}">
      <dsp:nvSpPr>
        <dsp:cNvPr id="0" name=""/>
        <dsp:cNvSpPr/>
      </dsp:nvSpPr>
      <dsp:spPr>
        <a:xfrm>
          <a:off x="-240073" y="0"/>
          <a:ext cx="10171476" cy="2493399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057AEF-C874-4E4F-8082-A79EBDF8C811}">
      <dsp:nvSpPr>
        <dsp:cNvPr id="0" name=""/>
        <dsp:cNvSpPr/>
      </dsp:nvSpPr>
      <dsp:spPr>
        <a:xfrm>
          <a:off x="639965" y="1887263"/>
          <a:ext cx="107999" cy="10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2C51C-4473-46C7-9AE1-ABF1F06BF6D4}">
      <dsp:nvSpPr>
        <dsp:cNvPr id="0" name=""/>
        <dsp:cNvSpPr/>
      </dsp:nvSpPr>
      <dsp:spPr>
        <a:xfrm>
          <a:off x="378656" y="1597368"/>
          <a:ext cx="522616" cy="59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2009</a:t>
          </a:r>
          <a:endParaRPr lang="ru-RU" sz="1600" kern="1200" dirty="0"/>
        </a:p>
      </dsp:txBody>
      <dsp:txXfrm>
        <a:off x="378656" y="1597368"/>
        <a:ext cx="522616" cy="593429"/>
      </dsp:txXfrm>
    </dsp:sp>
    <dsp:sp modelId="{385787FA-AECD-4E8B-BD99-31B73EAE7B0A}">
      <dsp:nvSpPr>
        <dsp:cNvPr id="0" name=""/>
        <dsp:cNvSpPr/>
      </dsp:nvSpPr>
      <dsp:spPr>
        <a:xfrm>
          <a:off x="2016937" y="1447419"/>
          <a:ext cx="143619" cy="1436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1C2D6-4646-4734-8B8C-5CFC00FC74E7}">
      <dsp:nvSpPr>
        <dsp:cNvPr id="0" name=""/>
        <dsp:cNvSpPr/>
      </dsp:nvSpPr>
      <dsp:spPr>
        <a:xfrm>
          <a:off x="1790426" y="1074998"/>
          <a:ext cx="662247" cy="1044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10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2013</a:t>
          </a:r>
          <a:endParaRPr lang="ru-RU" sz="1600" kern="1200" dirty="0"/>
        </a:p>
      </dsp:txBody>
      <dsp:txXfrm>
        <a:off x="1790426" y="1074998"/>
        <a:ext cx="662247" cy="1044734"/>
      </dsp:txXfrm>
    </dsp:sp>
    <dsp:sp modelId="{47842763-522F-4653-8449-6106DCA3A99C}">
      <dsp:nvSpPr>
        <dsp:cNvPr id="0" name=""/>
        <dsp:cNvSpPr/>
      </dsp:nvSpPr>
      <dsp:spPr>
        <a:xfrm>
          <a:off x="4413112" y="946590"/>
          <a:ext cx="191493" cy="1914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AF034-08E8-4E78-8C27-6D68D7CF90B5}">
      <dsp:nvSpPr>
        <dsp:cNvPr id="0" name=""/>
        <dsp:cNvSpPr/>
      </dsp:nvSpPr>
      <dsp:spPr>
        <a:xfrm>
          <a:off x="4149168" y="555744"/>
          <a:ext cx="769961" cy="1401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6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2017</a:t>
          </a:r>
          <a:endParaRPr lang="ru-RU" sz="1600" kern="1200" dirty="0"/>
        </a:p>
      </dsp:txBody>
      <dsp:txXfrm>
        <a:off x="4149168" y="555744"/>
        <a:ext cx="769961" cy="1401290"/>
      </dsp:txXfrm>
    </dsp:sp>
    <dsp:sp modelId="{66F45957-7A39-42B0-9E2D-25FE0653D97D}">
      <dsp:nvSpPr>
        <dsp:cNvPr id="0" name=""/>
        <dsp:cNvSpPr/>
      </dsp:nvSpPr>
      <dsp:spPr>
        <a:xfrm>
          <a:off x="6746536" y="609179"/>
          <a:ext cx="247345" cy="24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30B5C-7AC0-4A99-AFA4-36D46BF95132}">
      <dsp:nvSpPr>
        <dsp:cNvPr id="0" name=""/>
        <dsp:cNvSpPr/>
      </dsp:nvSpPr>
      <dsp:spPr>
        <a:xfrm>
          <a:off x="6523200" y="167558"/>
          <a:ext cx="824250" cy="1675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6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2018</a:t>
          </a:r>
          <a:endParaRPr lang="ru-RU" sz="1600" kern="1200" dirty="0"/>
        </a:p>
      </dsp:txBody>
      <dsp:txXfrm>
        <a:off x="6523200" y="167558"/>
        <a:ext cx="824250" cy="1675873"/>
      </dsp:txXfrm>
    </dsp:sp>
    <dsp:sp modelId="{164897F9-D42F-4B96-B80F-435FE8BD1DA0}">
      <dsp:nvSpPr>
        <dsp:cNvPr id="0" name=""/>
        <dsp:cNvSpPr/>
      </dsp:nvSpPr>
      <dsp:spPr>
        <a:xfrm>
          <a:off x="8729713" y="448070"/>
          <a:ext cx="315165" cy="315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590EF-76E2-4260-9435-2C0FE34731D5}">
      <dsp:nvSpPr>
        <dsp:cNvPr id="0" name=""/>
        <dsp:cNvSpPr/>
      </dsp:nvSpPr>
      <dsp:spPr>
        <a:xfrm>
          <a:off x="8482062" y="14652"/>
          <a:ext cx="797888" cy="1835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0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2019</a:t>
          </a:r>
          <a:endParaRPr lang="ru-RU" sz="1600" kern="1200" dirty="0"/>
        </a:p>
      </dsp:txBody>
      <dsp:txXfrm>
        <a:off x="8482062" y="14652"/>
        <a:ext cx="797888" cy="18351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9313B-326E-471A-9344-91F63189E07C}">
      <dsp:nvSpPr>
        <dsp:cNvPr id="0" name=""/>
        <dsp:cNvSpPr/>
      </dsp:nvSpPr>
      <dsp:spPr>
        <a:xfrm>
          <a:off x="-240073" y="0"/>
          <a:ext cx="10171476" cy="2493399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61EDF-8804-4F06-938E-C43245AB232D}">
      <dsp:nvSpPr>
        <dsp:cNvPr id="0" name=""/>
        <dsp:cNvSpPr/>
      </dsp:nvSpPr>
      <dsp:spPr>
        <a:xfrm>
          <a:off x="1866945" y="1492301"/>
          <a:ext cx="91757" cy="917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3B3B1-45EA-40F4-A261-59C96E142A70}">
      <dsp:nvSpPr>
        <dsp:cNvPr id="0" name=""/>
        <dsp:cNvSpPr/>
      </dsp:nvSpPr>
      <dsp:spPr>
        <a:xfrm>
          <a:off x="1603821" y="1151674"/>
          <a:ext cx="682194" cy="59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2013</a:t>
          </a:r>
          <a:endParaRPr lang="ru-RU" sz="1600" kern="1200" dirty="0"/>
        </a:p>
      </dsp:txBody>
      <dsp:txXfrm>
        <a:off x="1603821" y="1151674"/>
        <a:ext cx="682194" cy="593429"/>
      </dsp:txXfrm>
    </dsp:sp>
    <dsp:sp modelId="{39D4CF46-C094-4541-A355-1BD0D07BE7EB}">
      <dsp:nvSpPr>
        <dsp:cNvPr id="0" name=""/>
        <dsp:cNvSpPr/>
      </dsp:nvSpPr>
      <dsp:spPr>
        <a:xfrm>
          <a:off x="3791340" y="995792"/>
          <a:ext cx="159577" cy="159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F9E8E-57C2-465A-8EC8-166B87A80438}">
      <dsp:nvSpPr>
        <dsp:cNvPr id="0" name=""/>
        <dsp:cNvSpPr/>
      </dsp:nvSpPr>
      <dsp:spPr>
        <a:xfrm>
          <a:off x="3591297" y="673980"/>
          <a:ext cx="837782" cy="1076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5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2017</a:t>
          </a:r>
          <a:endParaRPr lang="ru-RU" sz="1600" kern="1200" dirty="0"/>
        </a:p>
      </dsp:txBody>
      <dsp:txXfrm>
        <a:off x="3591297" y="673980"/>
        <a:ext cx="837782" cy="1076025"/>
      </dsp:txXfrm>
    </dsp:sp>
    <dsp:sp modelId="{683D6B3E-765C-4942-9C6D-AF2B40237EF9}">
      <dsp:nvSpPr>
        <dsp:cNvPr id="0" name=""/>
        <dsp:cNvSpPr/>
      </dsp:nvSpPr>
      <dsp:spPr>
        <a:xfrm>
          <a:off x="5879000" y="687649"/>
          <a:ext cx="211440" cy="2114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7270C-3018-43BD-8B40-98CA8B0067DB}">
      <dsp:nvSpPr>
        <dsp:cNvPr id="0" name=""/>
        <dsp:cNvSpPr/>
      </dsp:nvSpPr>
      <dsp:spPr>
        <a:xfrm>
          <a:off x="5624433" y="351272"/>
          <a:ext cx="837782" cy="1540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3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2018</a:t>
          </a:r>
          <a:endParaRPr lang="ru-RU" sz="1600" kern="1200" dirty="0"/>
        </a:p>
      </dsp:txBody>
      <dsp:txXfrm>
        <a:off x="5624433" y="351272"/>
        <a:ext cx="837782" cy="1540921"/>
      </dsp:txXfrm>
    </dsp:sp>
    <dsp:sp modelId="{775C396A-145F-4FE5-9B50-588018A4DA51}">
      <dsp:nvSpPr>
        <dsp:cNvPr id="0" name=""/>
        <dsp:cNvSpPr/>
      </dsp:nvSpPr>
      <dsp:spPr>
        <a:xfrm>
          <a:off x="8864879" y="416660"/>
          <a:ext cx="283250" cy="2832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CD7E0-1E42-4AAC-AFE8-30F8FF401D86}">
      <dsp:nvSpPr>
        <dsp:cNvPr id="0" name=""/>
        <dsp:cNvSpPr/>
      </dsp:nvSpPr>
      <dsp:spPr>
        <a:xfrm>
          <a:off x="8599958" y="51541"/>
          <a:ext cx="837782" cy="1787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8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2019</a:t>
          </a:r>
          <a:endParaRPr lang="ru-RU" sz="1600" kern="1200" dirty="0"/>
        </a:p>
      </dsp:txBody>
      <dsp:txXfrm>
        <a:off x="8599958" y="51541"/>
        <a:ext cx="837782" cy="17877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9313B-326E-471A-9344-91F63189E07C}">
      <dsp:nvSpPr>
        <dsp:cNvPr id="0" name=""/>
        <dsp:cNvSpPr/>
      </dsp:nvSpPr>
      <dsp:spPr>
        <a:xfrm>
          <a:off x="-240073" y="0"/>
          <a:ext cx="10171476" cy="2493399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61EDF-8804-4F06-938E-C43245AB232D}">
      <dsp:nvSpPr>
        <dsp:cNvPr id="0" name=""/>
        <dsp:cNvSpPr/>
      </dsp:nvSpPr>
      <dsp:spPr>
        <a:xfrm>
          <a:off x="1375708" y="1637227"/>
          <a:ext cx="91757" cy="917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3B3B1-45EA-40F4-A261-59C96E142A70}">
      <dsp:nvSpPr>
        <dsp:cNvPr id="0" name=""/>
        <dsp:cNvSpPr/>
      </dsp:nvSpPr>
      <dsp:spPr>
        <a:xfrm>
          <a:off x="1176413" y="1250842"/>
          <a:ext cx="682194" cy="59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2013</a:t>
          </a:r>
          <a:endParaRPr lang="ru-RU" sz="1600" kern="1200" dirty="0"/>
        </a:p>
      </dsp:txBody>
      <dsp:txXfrm>
        <a:off x="1176413" y="1250842"/>
        <a:ext cx="682194" cy="593429"/>
      </dsp:txXfrm>
    </dsp:sp>
    <dsp:sp modelId="{39D4CF46-C094-4541-A355-1BD0D07BE7EB}">
      <dsp:nvSpPr>
        <dsp:cNvPr id="0" name=""/>
        <dsp:cNvSpPr/>
      </dsp:nvSpPr>
      <dsp:spPr>
        <a:xfrm>
          <a:off x="3113653" y="1157776"/>
          <a:ext cx="159577" cy="159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F9E8E-57C2-465A-8EC8-166B87A80438}">
      <dsp:nvSpPr>
        <dsp:cNvPr id="0" name=""/>
        <dsp:cNvSpPr/>
      </dsp:nvSpPr>
      <dsp:spPr>
        <a:xfrm>
          <a:off x="2881301" y="887166"/>
          <a:ext cx="837782" cy="1076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5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2017</a:t>
          </a:r>
          <a:endParaRPr lang="ru-RU" sz="1600" kern="1200" dirty="0"/>
        </a:p>
      </dsp:txBody>
      <dsp:txXfrm>
        <a:off x="2881301" y="887166"/>
        <a:ext cx="837782" cy="1076025"/>
      </dsp:txXfrm>
    </dsp:sp>
    <dsp:sp modelId="{683D6B3E-765C-4942-9C6D-AF2B40237EF9}">
      <dsp:nvSpPr>
        <dsp:cNvPr id="0" name=""/>
        <dsp:cNvSpPr/>
      </dsp:nvSpPr>
      <dsp:spPr>
        <a:xfrm>
          <a:off x="4884349" y="848473"/>
          <a:ext cx="211440" cy="2114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7270C-3018-43BD-8B40-98CA8B0067DB}">
      <dsp:nvSpPr>
        <dsp:cNvPr id="0" name=""/>
        <dsp:cNvSpPr/>
      </dsp:nvSpPr>
      <dsp:spPr>
        <a:xfrm>
          <a:off x="4540242" y="470555"/>
          <a:ext cx="837782" cy="1540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3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2018</a:t>
          </a:r>
          <a:endParaRPr lang="ru-RU" sz="1600" kern="1200" dirty="0"/>
        </a:p>
      </dsp:txBody>
      <dsp:txXfrm>
        <a:off x="4540242" y="470555"/>
        <a:ext cx="837782" cy="1540921"/>
      </dsp:txXfrm>
    </dsp:sp>
    <dsp:sp modelId="{775C396A-145F-4FE5-9B50-588018A4DA51}">
      <dsp:nvSpPr>
        <dsp:cNvPr id="0" name=""/>
        <dsp:cNvSpPr/>
      </dsp:nvSpPr>
      <dsp:spPr>
        <a:xfrm>
          <a:off x="8088057" y="485883"/>
          <a:ext cx="283250" cy="2832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CD7E0-1E42-4AAC-AFE8-30F8FF401D86}">
      <dsp:nvSpPr>
        <dsp:cNvPr id="0" name=""/>
        <dsp:cNvSpPr/>
      </dsp:nvSpPr>
      <dsp:spPr>
        <a:xfrm>
          <a:off x="7816581" y="82711"/>
          <a:ext cx="837782" cy="1667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8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2019</a:t>
          </a:r>
          <a:endParaRPr lang="ru-RU" sz="1600" kern="1200" dirty="0"/>
        </a:p>
      </dsp:txBody>
      <dsp:txXfrm>
        <a:off x="7816581" y="82711"/>
        <a:ext cx="837782" cy="1667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5390A-F642-416A-926D-126F434870C2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3E6AA-64AC-4425-B485-E272693F3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964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dirty="0" smtClean="0"/>
              <a:t>Все знаете про аттестацию по </a:t>
            </a:r>
            <a:r>
              <a:rPr lang="ru-RU" altLang="ru-RU" dirty="0" err="1" smtClean="0"/>
              <a:t>ОПО</a:t>
            </a:r>
            <a:r>
              <a:rPr lang="ru-RU" altLang="ru-RU" dirty="0" smtClean="0"/>
              <a:t>  </a:t>
            </a:r>
          </a:p>
          <a:p>
            <a:r>
              <a:rPr lang="ru-RU" altLang="ru-RU" dirty="0" smtClean="0"/>
              <a:t>Атомная отрасль у нас принадлежит к наиболее продвинутым отраслям и </a:t>
            </a: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DE2661-C11B-4A83-8FC4-1BB155FD1FE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08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2BAF2A-9462-4001-9E30-6936B6164E66}" type="slidenum">
              <a:rPr lang="ru-RU" altLang="ru-RU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2664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59FC1-E69C-4F82-B9DC-23967E5B08A7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5056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C14A5E-A27C-4D6A-94E4-6BCE9846169C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2321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F61325-D7DA-422B-9040-FF74D558A908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9797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b="1" dirty="0"/>
              <a:t>Федеральный закон от 28 декабря 2013 г. N 412-ФЗ "Об аккредитации в национальной системе аккредитации"</a:t>
            </a:r>
          </a:p>
          <a:p>
            <a:endParaRPr lang="ru-RU" altLang="ru-RU" dirty="0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59FC1-E69C-4F82-B9DC-23967E5B08A7}" type="slidenum">
              <a:rPr lang="ru-RU" altLang="ru-RU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2615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ctr">
              <a:defRPr/>
            </a:pPr>
            <a:endParaRPr lang="ru-RU" dirty="0">
              <a:solidFill>
                <a:srgbClr val="262673"/>
              </a:solidFill>
            </a:endParaRPr>
          </a:p>
          <a:p>
            <a:r>
              <a:rPr lang="ru-RU" b="1" dirty="0"/>
              <a:t>Правила оценки соответствия продукции, для которой устанавливаются требования, связанные с обеспечением безопасности в области использования атомной энергии, </a:t>
            </a:r>
          </a:p>
          <a:p>
            <a:endParaRPr lang="ru-RU" altLang="ru-RU" dirty="0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59FC1-E69C-4F82-B9DC-23967E5B08A7}" type="slidenum">
              <a:rPr lang="ru-RU" altLang="ru-RU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4369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43098D-C9D4-47E2-8509-5D970A551E1E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4493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dirty="0" smtClean="0"/>
              <a:t>Аккредитация по 612 постановлению наиболее серьезная  испытания, область аккредитации  надзор</a:t>
            </a:r>
            <a:r>
              <a:rPr lang="ru-RU" altLang="ru-RU" baseline="0" dirty="0" smtClean="0"/>
              <a:t> </a:t>
            </a:r>
            <a:r>
              <a:rPr lang="ru-RU" altLang="ru-RU" baseline="0" dirty="0" err="1" smtClean="0"/>
              <a:t>росатома</a:t>
            </a:r>
            <a:r>
              <a:rPr lang="ru-RU" altLang="ru-RU" baseline="0" dirty="0" smtClean="0"/>
              <a:t>, независимость финансовая</a:t>
            </a:r>
            <a:endParaRPr lang="ru-RU" altLang="ru-RU" dirty="0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43098D-C9D4-47E2-8509-5D970A551E1E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139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7FD9CA-C512-419D-B3AB-DD9DC7D0FD64}" type="slidenum">
              <a:rPr lang="ru-RU" altLang="ru-RU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0286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76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2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079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801" y="293689"/>
            <a:ext cx="2233084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konyshevaas\Рабочий стол\banner-\logotip_nikimtatomstroy_rus_1(2)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9418" y="228601"/>
            <a:ext cx="309033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7035" y="2181228"/>
            <a:ext cx="11040533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7035" y="3284539"/>
            <a:ext cx="4991100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0293966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A9B96D-3BDB-47A1-BEF6-6D618329E9AE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65723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5CC527-A8A1-44D4-912F-0152A6DC806F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00841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4419" y="1125538"/>
            <a:ext cx="5513916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1536" y="1125538"/>
            <a:ext cx="5516033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8D91FF-AE6A-40D7-8237-A288DE62FAC1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529432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45586D-C420-4EF1-9BE1-28F1511D83AA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737712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BE63CE-9BE5-47E3-8B70-3E2205684A4F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70146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ED405F-630D-471B-A7FF-364C231D5F4A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959211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5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22B6D8-BFC3-4F89-BD6E-67654FCC6F64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851583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453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2B995F-B5A5-4006-A441-813642A252D8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07387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7ED87D-AF5B-48BA-8BBB-030FC72FBEDB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431170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50869" y="0"/>
            <a:ext cx="2806700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4420" y="0"/>
            <a:ext cx="8223249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kumimoji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DD697E-65E9-4CA1-9251-0D8485166DE2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709964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79970" y="1509714"/>
            <a:ext cx="11032068" cy="4613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9763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09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08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86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84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93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7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8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3ADE2-2A9C-43F9-8B2C-EC23B948E7AD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47926-11B3-4D4B-8730-6EECB39F2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09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13017" y="6448426"/>
            <a:ext cx="83608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 eaLnBrk="1" hangingPunct="1">
              <a:defRPr sz="2200" b="1">
                <a:solidFill>
                  <a:srgbClr val="003274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7FB7B5-FDE6-4152-9305-8309A6E1CB9E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125538"/>
            <a:ext cx="11233149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0"/>
            <a:ext cx="10176933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pic>
        <p:nvPicPr>
          <p:cNvPr id="1029" name="Picture 2" descr="C:\Documents and Settings\konyshevaas\Рабочий стол\banner-\logotip_nikimtatomstroy_rus_1(2)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9834" y="111125"/>
            <a:ext cx="1987551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204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761214" y="2382246"/>
            <a:ext cx="895760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ts val="200"/>
              </a:spcBef>
              <a:spcAft>
                <a:spcPts val="300"/>
              </a:spcAft>
              <a:defRPr/>
            </a:pPr>
            <a:r>
              <a:rPr kumimoji="1" lang="ru-RU" sz="3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Tahoma" pitchFamily="34" charset="0"/>
              </a:rPr>
              <a:t>Аккредитация и аттестация  лабораторий контроля в атомной отрасли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72006" y="4551794"/>
            <a:ext cx="446449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Tahoma" pitchFamily="34" charset="0"/>
              </a:rPr>
              <a:t>АО «НИКИМТ-Атомстрой»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3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Tahoma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sz="16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Tahoma" pitchFamily="34" charset="0"/>
              </a:rPr>
              <a:t>Начальник управления,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sz="16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Tahoma" pitchFamily="34" charset="0"/>
              </a:rPr>
              <a:t>эксперт по аккредитации ГК «Росатом»,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sz="16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Tahoma" pitchFamily="34" charset="0"/>
              </a:rPr>
              <a:t>эксперт по аттестации лабораторий НК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Tahoma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Tahoma" pitchFamily="34" charset="0"/>
              </a:rPr>
              <a:t>Полковников А.В. </a:t>
            </a:r>
            <a:endParaRPr kumimoji="1" lang="en-US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Tahoma" pitchFamily="34" charset="0"/>
            </a:endParaRPr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832" b="-1546"/>
          <a:stretch>
            <a:fillRect/>
          </a:stretch>
        </p:blipFill>
        <p:spPr bwMode="auto">
          <a:xfrm>
            <a:off x="2895600" y="1484313"/>
            <a:ext cx="9296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6641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89" y="2924805"/>
            <a:ext cx="5240602" cy="6992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1" lang="ru-RU" sz="3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ahoma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58454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195" y="196674"/>
            <a:ext cx="9507082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51089" y="1746250"/>
            <a:ext cx="3240087" cy="458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13"/>
          <p:cNvSpPr>
            <a:spLocks noChangeArrowheads="1"/>
          </p:cNvSpPr>
          <p:nvPr/>
        </p:nvSpPr>
        <p:spPr bwMode="auto">
          <a:xfrm>
            <a:off x="1954213" y="1194089"/>
            <a:ext cx="8429625" cy="387798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kumimoji="1" lang="ru-RU" altLang="ru-RU" sz="2400" dirty="0">
                <a:solidFill>
                  <a:srgbClr val="262673"/>
                </a:solidFill>
                <a:latin typeface="+mn-lt"/>
              </a:rPr>
              <a:t>АО «НИКИМТ - Атомстрой»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9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 Адрес: 127410, Россия, г. Москва, Алтуфьевское ш., д.43, стр.2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300" dirty="0">
              <a:ln>
                <a:solidFill>
                  <a:srgbClr val="395187"/>
                </a:solidFill>
              </a:ln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3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en-US" altLang="ru-RU" sz="3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3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8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                                                                 Телефон:</a:t>
            </a:r>
            <a:r>
              <a:rPr kumimoji="1" lang="ru-RU" altLang="ru-RU" sz="1800" dirty="0">
                <a:solidFill>
                  <a:srgbClr val="262673"/>
                </a:solidFill>
                <a:latin typeface="+mn-lt"/>
              </a:rPr>
              <a:t> </a:t>
            </a: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(495) 411-65-50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8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8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8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                                                                 Факс: (495) 411-65-52/53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1800" dirty="0">
              <a:solidFill>
                <a:srgbClr val="262673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                                                                 </a:t>
            </a:r>
            <a:r>
              <a:rPr kumimoji="1" lang="en-US" altLang="ru-RU" sz="2000" dirty="0">
                <a:solidFill>
                  <a:srgbClr val="262673"/>
                </a:solidFill>
                <a:latin typeface="+mn-lt"/>
              </a:rPr>
              <a:t>e</a:t>
            </a: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-mail: </a:t>
            </a:r>
            <a:r>
              <a:rPr kumimoji="1" lang="en-US" sz="2000" dirty="0">
                <a:solidFill>
                  <a:srgbClr val="262673"/>
                </a:solidFill>
                <a:latin typeface="+mn-lt"/>
              </a:rPr>
              <a:t>post</a:t>
            </a:r>
            <a:r>
              <a:rPr kumimoji="1" lang="ru-RU" sz="2000" dirty="0">
                <a:solidFill>
                  <a:srgbClr val="262673"/>
                </a:solidFill>
                <a:latin typeface="+mn-lt"/>
              </a:rPr>
              <a:t>@</a:t>
            </a:r>
            <a:r>
              <a:rPr kumimoji="1" lang="en-US" sz="2000" dirty="0">
                <a:solidFill>
                  <a:srgbClr val="262673"/>
                </a:solidFill>
                <a:latin typeface="+mn-lt"/>
              </a:rPr>
              <a:t>atomrus</a:t>
            </a:r>
            <a:r>
              <a:rPr kumimoji="1" lang="ru-RU" sz="2000" dirty="0">
                <a:solidFill>
                  <a:srgbClr val="262673"/>
                </a:solidFill>
                <a:latin typeface="+mn-lt"/>
              </a:rPr>
              <a:t>.</a:t>
            </a:r>
            <a:r>
              <a:rPr kumimoji="1" lang="en-US" sz="2000" dirty="0">
                <a:solidFill>
                  <a:srgbClr val="262673"/>
                </a:solidFill>
                <a:latin typeface="+mn-lt"/>
              </a:rPr>
              <a:t>ru</a:t>
            </a:r>
            <a:r>
              <a:rPr kumimoji="1" lang="ru-RU" sz="2000" dirty="0">
                <a:solidFill>
                  <a:srgbClr val="262673"/>
                </a:solidFill>
                <a:latin typeface="+mn-lt"/>
              </a:rPr>
              <a:t> </a:t>
            </a:r>
            <a:r>
              <a:rPr kumimoji="1" lang="ru-RU" altLang="ru-RU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 </a:t>
            </a:r>
            <a:endParaRPr kumimoji="1" lang="ru-RU" altLang="ru-RU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kumimoji="1" lang="ru-RU" altLang="ru-RU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kumimoji="1" lang="ru-RU" altLang="ru-RU" sz="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                                                                                                                                                             </a:t>
            </a:r>
            <a:r>
              <a:rPr kumimoji="1" lang="ru-RU" altLang="ru-RU" sz="2000" dirty="0">
                <a:solidFill>
                  <a:srgbClr val="262673"/>
                </a:solidFill>
                <a:latin typeface="+mn-lt"/>
              </a:rPr>
              <a:t>сайт:</a:t>
            </a:r>
            <a:r>
              <a:rPr kumimoji="1" lang="ru-RU" alt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kumimoji="1" lang="en-US" altLang="ru-RU" sz="2000" dirty="0">
                <a:solidFill>
                  <a:srgbClr val="262673"/>
                </a:solidFill>
                <a:latin typeface="+mn-lt"/>
              </a:rPr>
              <a:t>www.</a:t>
            </a:r>
            <a:r>
              <a:rPr kumimoji="1" lang="en-US" sz="2000" dirty="0">
                <a:solidFill>
                  <a:srgbClr val="262673"/>
                </a:solidFill>
                <a:latin typeface="+mn-lt"/>
              </a:rPr>
              <a:t>nikimtatomstroy.ru</a:t>
            </a:r>
            <a:endParaRPr kumimoji="1" lang="ru-RU" sz="2000" dirty="0">
              <a:solidFill>
                <a:srgbClr val="262673"/>
              </a:solidFill>
              <a:latin typeface="+mn-lt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ru-RU" sz="2000" dirty="0"/>
              <a:t> </a:t>
            </a:r>
            <a:r>
              <a:rPr kumimoji="1" lang="ru-RU" alt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                             </a:t>
            </a:r>
            <a:endParaRPr kumimoji="1" lang="ru-RU" altLang="ru-RU" sz="2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1" name="Picture 6" descr="никимт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5663" y="2324100"/>
            <a:ext cx="3898900" cy="23177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/>
          <a:extLst/>
        </p:spPr>
      </p:pic>
      <p:sp>
        <p:nvSpPr>
          <p:cNvPr id="8" name="TextBox 7"/>
          <p:cNvSpPr txBox="1"/>
          <p:nvPr/>
        </p:nvSpPr>
        <p:spPr>
          <a:xfrm>
            <a:off x="2028826" y="4916488"/>
            <a:ext cx="8221663" cy="147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dirty="0">
                <a:solidFill>
                  <a:srgbClr val="333399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Полковников Алексей Васильевич</a:t>
            </a:r>
            <a:r>
              <a:rPr lang="ru-RU" sz="1600" dirty="0">
                <a:solidFill>
                  <a:srgbClr val="333399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 - начальник управления технологического контроля, экспертного и учебно-аттестационного обеспечения АО «НИКИМТ-Атомстрой»</a:t>
            </a:r>
          </a:p>
          <a:p>
            <a:pPr>
              <a:spcBef>
                <a:spcPts val="600"/>
              </a:spcBef>
              <a:defRPr/>
            </a:pPr>
            <a:r>
              <a:rPr lang="ru-RU" sz="1600" dirty="0">
                <a:solidFill>
                  <a:srgbClr val="333399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Тел.: (495) 411-65-50, доб. 27-56; (916) 224-36-99</a:t>
            </a:r>
          </a:p>
          <a:p>
            <a:pPr>
              <a:spcBef>
                <a:spcPts val="600"/>
              </a:spcBef>
              <a:defRPr/>
            </a:pPr>
            <a:r>
              <a:rPr lang="en-US" sz="1600" dirty="0">
                <a:solidFill>
                  <a:srgbClr val="333399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e-mail</a:t>
            </a:r>
            <a:r>
              <a:rPr lang="ru-RU" sz="1600" dirty="0">
                <a:solidFill>
                  <a:srgbClr val="333399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:</a:t>
            </a:r>
            <a:r>
              <a:rPr lang="en-US" sz="1600" dirty="0">
                <a:solidFill>
                  <a:srgbClr val="333399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 PolkovnikovAV@atomrus.ru</a:t>
            </a:r>
            <a:endParaRPr lang="ru-RU" sz="1600" dirty="0">
              <a:solidFill>
                <a:srgbClr val="333399">
                  <a:lumMod val="75000"/>
                </a:srgb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34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80667102"/>
              </p:ext>
            </p:extLst>
          </p:nvPr>
        </p:nvGraphicFramePr>
        <p:xfrm>
          <a:off x="1270973" y="1255373"/>
          <a:ext cx="9691329" cy="249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24563" y="2852739"/>
            <a:ext cx="1841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kumimoji="1" lang="ru-RU" sz="2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ahoma" pitchFamily="34" charset="0"/>
            </a:endParaRPr>
          </a:p>
        </p:txBody>
      </p:sp>
      <p:sp>
        <p:nvSpPr>
          <p:cNvPr id="37" name="Вертикальный свиток 36"/>
          <p:cNvSpPr/>
          <p:nvPr/>
        </p:nvSpPr>
        <p:spPr>
          <a:xfrm>
            <a:off x="1976439" y="3705231"/>
            <a:ext cx="1239837" cy="904875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Аудит АЭС</a:t>
            </a:r>
          </a:p>
        </p:txBody>
      </p:sp>
      <p:sp>
        <p:nvSpPr>
          <p:cNvPr id="40" name="Куб 39"/>
          <p:cNvSpPr/>
          <p:nvPr/>
        </p:nvSpPr>
        <p:spPr>
          <a:xfrm>
            <a:off x="1703389" y="4731658"/>
            <a:ext cx="1512887" cy="728663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ГМО Концерн Росэнергоатом</a:t>
            </a:r>
          </a:p>
        </p:txBody>
      </p:sp>
      <p:sp>
        <p:nvSpPr>
          <p:cNvPr id="8" name="Куб 7"/>
          <p:cNvSpPr/>
          <p:nvPr/>
        </p:nvSpPr>
        <p:spPr>
          <a:xfrm>
            <a:off x="1703513" y="5563181"/>
            <a:ext cx="1512168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АЭС</a:t>
            </a:r>
          </a:p>
        </p:txBody>
      </p:sp>
      <p:cxnSp>
        <p:nvCxnSpPr>
          <p:cNvPr id="48" name="Прямая со стрелкой 47"/>
          <p:cNvCxnSpPr>
            <a:endCxn id="37" idx="0"/>
          </p:cNvCxnSpPr>
          <p:nvPr/>
        </p:nvCxnSpPr>
        <p:spPr>
          <a:xfrm>
            <a:off x="2596357" y="2982686"/>
            <a:ext cx="1" cy="72254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459597" y="63103"/>
            <a:ext cx="9419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Начало работ по оценке соответствия </a:t>
            </a:r>
          </a:p>
          <a:p>
            <a:pPr algn="ctr">
              <a:defRPr/>
            </a:pP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лабораторий контроля </a:t>
            </a:r>
            <a:endParaRPr lang="ru-RU" sz="2400" b="1" kern="0" dirty="0">
              <a:solidFill>
                <a:srgbClr val="00327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64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4056067095"/>
              </p:ext>
            </p:extLst>
          </p:nvPr>
        </p:nvGraphicFramePr>
        <p:xfrm>
          <a:off x="1270973" y="1255373"/>
          <a:ext cx="9691329" cy="249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24563" y="2852739"/>
            <a:ext cx="1841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kumimoji="1" lang="ru-RU" sz="2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ahoma" pitchFamily="34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4948181" y="2879956"/>
            <a:ext cx="2159000" cy="177006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Постановление Правительства РФ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от </a:t>
            </a:r>
            <a:r>
              <a:rPr lang="ru-RU" sz="1200" dirty="0">
                <a:solidFill>
                  <a:srgbClr val="262673"/>
                </a:solidFill>
              </a:rPr>
              <a:t>20.07.2013 </a:t>
            </a:r>
            <a:r>
              <a:rPr lang="ru-RU" sz="1200" dirty="0" smtClean="0">
                <a:solidFill>
                  <a:srgbClr val="262673"/>
                </a:solidFill>
              </a:rPr>
              <a:t>№ 612 </a:t>
            </a:r>
            <a:r>
              <a:rPr lang="ru-RU" sz="1200" dirty="0">
                <a:solidFill>
                  <a:srgbClr val="262673"/>
                </a:solidFill>
              </a:rPr>
              <a:t>«Об аккредитации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области использования атомной энергии»</a:t>
            </a:r>
          </a:p>
        </p:txBody>
      </p:sp>
      <p:sp>
        <p:nvSpPr>
          <p:cNvPr id="36" name="Вертикальный свиток 35"/>
          <p:cNvSpPr/>
          <p:nvPr/>
        </p:nvSpPr>
        <p:spPr>
          <a:xfrm>
            <a:off x="3273426" y="3368906"/>
            <a:ext cx="1382713" cy="128111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dirty="0">
                <a:solidFill>
                  <a:srgbClr val="262673"/>
                </a:solidFill>
              </a:rPr>
              <a:t>Приказ от 21.11.2013 №1</a:t>
            </a:r>
            <a:r>
              <a:rPr lang="en-US" altLang="ru-RU" sz="1200" dirty="0">
                <a:solidFill>
                  <a:srgbClr val="262673"/>
                </a:solidFill>
              </a:rPr>
              <a:t>/1255-</a:t>
            </a:r>
            <a:r>
              <a:rPr lang="ru-RU" altLang="ru-RU" sz="1200" dirty="0">
                <a:solidFill>
                  <a:srgbClr val="262673"/>
                </a:solidFill>
              </a:rPr>
              <a:t>П</a:t>
            </a:r>
          </a:p>
          <a:p>
            <a:pPr algn="ctr">
              <a:defRPr/>
            </a:pPr>
            <a:r>
              <a:rPr lang="ru-RU" altLang="ru-RU" sz="1200" dirty="0">
                <a:solidFill>
                  <a:srgbClr val="262673"/>
                </a:solidFill>
              </a:rPr>
              <a:t>Функции ГМО</a:t>
            </a:r>
          </a:p>
        </p:txBody>
      </p:sp>
      <p:sp>
        <p:nvSpPr>
          <p:cNvPr id="41" name="Куб 40"/>
          <p:cNvSpPr/>
          <p:nvPr/>
        </p:nvSpPr>
        <p:spPr>
          <a:xfrm>
            <a:off x="3143250" y="4791079"/>
            <a:ext cx="1493838" cy="730250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ГМО</a:t>
            </a:r>
          </a:p>
        </p:txBody>
      </p:sp>
      <p:sp>
        <p:nvSpPr>
          <p:cNvPr id="42" name="Куб 41"/>
          <p:cNvSpPr/>
          <p:nvPr/>
        </p:nvSpPr>
        <p:spPr>
          <a:xfrm>
            <a:off x="3106878" y="5662390"/>
            <a:ext cx="1492903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Заводы…</a:t>
            </a:r>
          </a:p>
        </p:txBody>
      </p:sp>
      <p:sp>
        <p:nvSpPr>
          <p:cNvPr id="44" name="Куб 43"/>
          <p:cNvSpPr/>
          <p:nvPr/>
        </p:nvSpPr>
        <p:spPr>
          <a:xfrm>
            <a:off x="4742924" y="4791957"/>
            <a:ext cx="2664296" cy="729372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ГК «Росатом» </a:t>
            </a:r>
          </a:p>
        </p:txBody>
      </p:sp>
      <p:sp>
        <p:nvSpPr>
          <p:cNvPr id="45" name="Куб 44"/>
          <p:cNvSpPr/>
          <p:nvPr/>
        </p:nvSpPr>
        <p:spPr>
          <a:xfrm>
            <a:off x="4692415" y="5662390"/>
            <a:ext cx="2664296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Испытательные лаборатории</a:t>
            </a:r>
          </a:p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Для сертификации продукции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 flipH="1">
            <a:off x="4235649" y="2537600"/>
            <a:ext cx="249040" cy="8072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4599781" y="2502073"/>
            <a:ext cx="596333" cy="5314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409371" y="41192"/>
            <a:ext cx="9463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solidFill>
                  <a:srgbClr val="003274"/>
                </a:solidFill>
                <a:latin typeface="Arial"/>
                <a:cs typeface="Arial" panose="020B0604020202020204" pitchFamily="34" charset="0"/>
              </a:rPr>
              <a:t>  </a:t>
            </a: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Приказы и </a:t>
            </a: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Постановления </a:t>
            </a:r>
            <a:endParaRPr lang="ru-RU" sz="2400" b="1" kern="0" dirty="0">
              <a:solidFill>
                <a:srgbClr val="003274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по </a:t>
            </a: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аттестации </a:t>
            </a: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и аккредитации лабораторий </a:t>
            </a: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2013 г.</a:t>
            </a:r>
            <a:endParaRPr lang="ru-RU" sz="2400" b="1" kern="0" dirty="0">
              <a:solidFill>
                <a:srgbClr val="00327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247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23887" y="23132"/>
            <a:ext cx="9463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Аттестация и аккредитация </a:t>
            </a:r>
          </a:p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лабораторий в атомной энергетике</a:t>
            </a:r>
          </a:p>
        </p:txBody>
      </p:sp>
      <p:sp>
        <p:nvSpPr>
          <p:cNvPr id="44035" name="AutoShape 23" descr="https://kachpravda.ru/sites/default/files/news-images/rostehnadzor-2-1024x1024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278851"/>
              </p:ext>
            </p:extLst>
          </p:nvPr>
        </p:nvGraphicFramePr>
        <p:xfrm>
          <a:off x="914401" y="1058864"/>
          <a:ext cx="10406742" cy="528106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184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2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3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Аккредитация</a:t>
                      </a:r>
                      <a:endParaRPr lang="ru-RU" sz="1800" b="1" dirty="0" smtClean="0"/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Аттестация</a:t>
                      </a:r>
                      <a:endParaRPr lang="ru-RU" sz="1800" b="1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Регламентирующие</a:t>
                      </a:r>
                      <a:r>
                        <a:rPr lang="ru-RU" sz="1400" b="1" kern="1200" baseline="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документы</a:t>
                      </a:r>
                      <a:endParaRPr lang="ru-RU" sz="1400" b="1" kern="1200" dirty="0" smtClean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7" marB="45717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098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Постановление Правительства РФ от 20.07.2013</a:t>
                      </a:r>
                      <a:r>
                        <a:rPr lang="ru-RU" sz="1400" b="0" kern="1200" baseline="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№612 «Об аккредитации в области использования атомной энергии» </a:t>
                      </a:r>
                      <a:endParaRPr lang="ru-RU" sz="1400" b="0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Приказ Госкорпорации «Росатом» от 21.11.2013 №1/1255-П</a:t>
                      </a:r>
                      <a:r>
                        <a:rPr lang="ru-RU" sz="1400" b="0" kern="1200" baseline="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«О</a:t>
                      </a:r>
                      <a:r>
                        <a:rPr lang="ru-RU" sz="1400" b="0" kern="1200" baseline="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Положении об отраслевой головной материаловедческой организации»</a:t>
                      </a:r>
                      <a:endParaRPr lang="ru-RU" sz="1400" b="0" kern="1200" dirty="0" smtClean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4">
                <a:tc gridSpan="2"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Область деятельности</a:t>
                      </a:r>
                      <a:endParaRPr lang="ru-RU" sz="1400" b="1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ru-RU" sz="1600" b="0" kern="1200" dirty="0" smtClean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7" marB="45717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7253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Аккредитация испытательных лабораторий (центров), выполняющих работы по подтверждению соответствия продукции, для которой устанавливаются требования, связанные с обеспечением безопасности в области использования атомной энергии</a:t>
                      </a:r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Аттестация</a:t>
                      </a:r>
                      <a:r>
                        <a:rPr lang="ru-RU" sz="1400" b="0" kern="1200" baseline="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лабораторий контроля</a:t>
                      </a: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4">
                <a:tc gridSpan="2">
                  <a:txBody>
                    <a:bodyPr/>
                    <a:lstStyle/>
                    <a:p>
                      <a:pPr marL="0" indent="0" algn="ctr"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ru-RU" sz="1400" b="1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Объекты контроля</a:t>
                      </a:r>
                      <a:endParaRPr lang="ru-RU" sz="1400" b="1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 anchor="ctr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 algn="l">
                        <a:spcBef>
                          <a:spcPts val="3600"/>
                        </a:spcBef>
                        <a:buFont typeface="Wingdings" panose="05000000000000000000" pitchFamily="2" charset="2"/>
                        <a:buChar char="§"/>
                      </a:pPr>
                      <a:endParaRPr lang="ru-RU" sz="1400" b="0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7" marB="45717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93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Арматура трубопроводная, транспортные средства для радиоактивных веществ, электродвигатели, насосы для ядерных установок</a:t>
                      </a: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Технологическое оборудование:</a:t>
                      </a:r>
                      <a:r>
                        <a:rPr lang="ru-RU" sz="1400" b="0" kern="1200" baseline="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трубопроводы, реактор</a:t>
                      </a:r>
                      <a:endParaRPr lang="ru-RU" sz="1400" b="0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Уполномоченные организации</a:t>
                      </a: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400" b="0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7" marB="45717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8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ГК «Росатом». Департамент технического регулирования</a:t>
                      </a: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kern="1200" dirty="0" smtClean="0">
                          <a:solidFill>
                            <a:srgbClr val="333399">
                              <a:lumMod val="7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Головные материаловедческие организации ГК «Росатом»</a:t>
                      </a:r>
                      <a:endParaRPr lang="ru-RU" sz="1400" b="0" kern="1200" dirty="0">
                        <a:solidFill>
                          <a:srgbClr val="333399">
                            <a:lumMod val="75000"/>
                          </a:srgb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1" marR="91441" marT="45713" marB="45713">
                    <a:lnL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792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750305074"/>
              </p:ext>
            </p:extLst>
          </p:nvPr>
        </p:nvGraphicFramePr>
        <p:xfrm>
          <a:off x="1270973" y="1255373"/>
          <a:ext cx="9691329" cy="249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24563" y="2852739"/>
            <a:ext cx="1841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kumimoji="1" lang="ru-RU" sz="2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ahoma" pitchFamily="34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4412278" y="2939257"/>
            <a:ext cx="2159000" cy="177006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Постановление Правительства РФ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от </a:t>
            </a:r>
            <a:r>
              <a:rPr lang="ru-RU" sz="1200" dirty="0">
                <a:solidFill>
                  <a:srgbClr val="262673"/>
                </a:solidFill>
              </a:rPr>
              <a:t>20.07.2013 </a:t>
            </a:r>
            <a:r>
              <a:rPr lang="ru-RU" sz="1200" dirty="0" smtClean="0">
                <a:solidFill>
                  <a:srgbClr val="262673"/>
                </a:solidFill>
              </a:rPr>
              <a:t>№ 612 </a:t>
            </a:r>
            <a:r>
              <a:rPr lang="ru-RU" sz="1200" dirty="0">
                <a:solidFill>
                  <a:srgbClr val="262673"/>
                </a:solidFill>
              </a:rPr>
              <a:t>«Об аккредитации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области использования атомной энергии»</a:t>
            </a:r>
          </a:p>
        </p:txBody>
      </p:sp>
      <p:sp>
        <p:nvSpPr>
          <p:cNvPr id="36" name="Вертикальный свиток 35"/>
          <p:cNvSpPr/>
          <p:nvPr/>
        </p:nvSpPr>
        <p:spPr>
          <a:xfrm>
            <a:off x="2474912" y="3443522"/>
            <a:ext cx="1382713" cy="1281112"/>
          </a:xfrm>
          <a:prstGeom prst="verticalScroll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dirty="0">
                <a:solidFill>
                  <a:srgbClr val="262673"/>
                </a:solidFill>
              </a:rPr>
              <a:t>Приказ от 21.11.2013 №1</a:t>
            </a:r>
            <a:r>
              <a:rPr lang="en-US" altLang="ru-RU" sz="1200" dirty="0">
                <a:solidFill>
                  <a:srgbClr val="262673"/>
                </a:solidFill>
              </a:rPr>
              <a:t>/1255-</a:t>
            </a:r>
            <a:r>
              <a:rPr lang="ru-RU" altLang="ru-RU" sz="1200" dirty="0">
                <a:solidFill>
                  <a:srgbClr val="262673"/>
                </a:solidFill>
              </a:rPr>
              <a:t>П</a:t>
            </a:r>
          </a:p>
          <a:p>
            <a:pPr algn="ctr">
              <a:defRPr/>
            </a:pPr>
            <a:r>
              <a:rPr lang="ru-RU" altLang="ru-RU" sz="1200" dirty="0">
                <a:solidFill>
                  <a:srgbClr val="262673"/>
                </a:solidFill>
              </a:rPr>
              <a:t>Функции ГМО</a:t>
            </a:r>
          </a:p>
        </p:txBody>
      </p:sp>
      <p:sp>
        <p:nvSpPr>
          <p:cNvPr id="41" name="Куб 40"/>
          <p:cNvSpPr/>
          <p:nvPr/>
        </p:nvSpPr>
        <p:spPr>
          <a:xfrm>
            <a:off x="2291572" y="4819493"/>
            <a:ext cx="1493838" cy="730250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>
                <a:solidFill>
                  <a:srgbClr val="262673"/>
                </a:solidFill>
              </a:rPr>
              <a:t>ГМО</a:t>
            </a:r>
          </a:p>
        </p:txBody>
      </p:sp>
      <p:sp>
        <p:nvSpPr>
          <p:cNvPr id="42" name="Куб 41"/>
          <p:cNvSpPr/>
          <p:nvPr/>
        </p:nvSpPr>
        <p:spPr>
          <a:xfrm>
            <a:off x="2233516" y="5631671"/>
            <a:ext cx="1492903" cy="729372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>
                <a:solidFill>
                  <a:srgbClr val="262673"/>
                </a:solidFill>
              </a:rPr>
              <a:t>Заводы…</a:t>
            </a:r>
          </a:p>
        </p:txBody>
      </p:sp>
      <p:sp>
        <p:nvSpPr>
          <p:cNvPr id="44" name="Куб 43"/>
          <p:cNvSpPr/>
          <p:nvPr/>
        </p:nvSpPr>
        <p:spPr>
          <a:xfrm>
            <a:off x="4114800" y="4819493"/>
            <a:ext cx="2664296" cy="729372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ГК «Росатом» </a:t>
            </a:r>
          </a:p>
        </p:txBody>
      </p:sp>
      <p:sp>
        <p:nvSpPr>
          <p:cNvPr id="45" name="Куб 44"/>
          <p:cNvSpPr/>
          <p:nvPr/>
        </p:nvSpPr>
        <p:spPr>
          <a:xfrm>
            <a:off x="4099877" y="5631671"/>
            <a:ext cx="2664296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Испытательные лаборатории</a:t>
            </a:r>
          </a:p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Для сертификации продукции</a:t>
            </a:r>
          </a:p>
        </p:txBody>
      </p:sp>
      <p:cxnSp>
        <p:nvCxnSpPr>
          <p:cNvPr id="43" name="Прямая со стрелкой 42"/>
          <p:cNvCxnSpPr>
            <a:endCxn id="36" idx="0"/>
          </p:cNvCxnSpPr>
          <p:nvPr/>
        </p:nvCxnSpPr>
        <p:spPr>
          <a:xfrm flipH="1">
            <a:off x="3166269" y="2621082"/>
            <a:ext cx="796131" cy="8224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4105837" y="2621082"/>
            <a:ext cx="524220" cy="7237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Вертикальный свиток 29"/>
          <p:cNvSpPr/>
          <p:nvPr/>
        </p:nvSpPr>
        <p:spPr>
          <a:xfrm>
            <a:off x="7602925" y="2543969"/>
            <a:ext cx="2424469" cy="2342830"/>
          </a:xfrm>
          <a:prstGeom prst="verticalScroll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rgbClr val="E1EEFF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Приказ ГК «Росатом» от 03.07.2017 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№ 1/600-П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СТО 95 12015-2017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«Деятельность испытательных (измерительных) лабораторий при строительстве атомных </a:t>
            </a:r>
            <a:r>
              <a:rPr lang="ru-RU" sz="1200" dirty="0" smtClean="0">
                <a:solidFill>
                  <a:srgbClr val="262673"/>
                </a:solidFill>
              </a:rPr>
              <a:t>станций» </a:t>
            </a:r>
            <a:endParaRPr lang="ru-RU" sz="1200" dirty="0">
              <a:solidFill>
                <a:srgbClr val="262673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6407238" y="2237187"/>
            <a:ext cx="1474019" cy="82532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7989297" y="4886799"/>
            <a:ext cx="286656" cy="3067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126397" y="4886799"/>
            <a:ext cx="288000" cy="3060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Куб 18"/>
          <p:cNvSpPr/>
          <p:nvPr/>
        </p:nvSpPr>
        <p:spPr>
          <a:xfrm>
            <a:off x="6951758" y="5226235"/>
            <a:ext cx="1813328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Аккредитация </a:t>
            </a:r>
            <a:r>
              <a:rPr kumimoji="1" lang="ru-RU" altLang="ru-RU" sz="1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РА   (Росаккредитация)</a:t>
            </a:r>
            <a:endParaRPr kumimoji="1" lang="ru-RU" sz="1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20" name="Куб 19"/>
          <p:cNvSpPr/>
          <p:nvPr/>
        </p:nvSpPr>
        <p:spPr>
          <a:xfrm>
            <a:off x="8952671" y="5226235"/>
            <a:ext cx="1688603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Требования 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ПБ 03-372-00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77259" y="148750"/>
            <a:ext cx="9395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А</a:t>
            </a: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ккредитация лабораторий </a:t>
            </a:r>
          </a:p>
          <a:p>
            <a:pPr algn="ctr">
              <a:defRPr/>
            </a:pP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 при строительстве АЭС</a:t>
            </a:r>
            <a:endParaRPr lang="ru-RU" sz="2400" b="1" kern="0" dirty="0">
              <a:solidFill>
                <a:srgbClr val="00327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8239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970099397"/>
              </p:ext>
            </p:extLst>
          </p:nvPr>
        </p:nvGraphicFramePr>
        <p:xfrm>
          <a:off x="1270973" y="1023143"/>
          <a:ext cx="9691329" cy="249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24563" y="2852739"/>
            <a:ext cx="1841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kumimoji="1" lang="ru-RU" sz="2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ahoma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211421" y="4802551"/>
            <a:ext cx="2435225" cy="8540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Перечень продукции подлежащей обязательной сертификации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1953386" y="2914930"/>
            <a:ext cx="2159000" cy="177006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Постановление Правительства РФ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от </a:t>
            </a:r>
            <a:r>
              <a:rPr lang="ru-RU" sz="1200" dirty="0">
                <a:solidFill>
                  <a:srgbClr val="262673"/>
                </a:solidFill>
              </a:rPr>
              <a:t>20.07.2013 </a:t>
            </a:r>
            <a:r>
              <a:rPr lang="ru-RU" sz="1200" dirty="0" smtClean="0">
                <a:solidFill>
                  <a:srgbClr val="262673"/>
                </a:solidFill>
              </a:rPr>
              <a:t>№ 612 </a:t>
            </a:r>
            <a:r>
              <a:rPr lang="ru-RU" sz="1200" dirty="0">
                <a:solidFill>
                  <a:srgbClr val="262673"/>
                </a:solidFill>
              </a:rPr>
              <a:t>«Об аккредитации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области использования атомной энергии»</a:t>
            </a:r>
          </a:p>
        </p:txBody>
      </p:sp>
      <p:sp>
        <p:nvSpPr>
          <p:cNvPr id="38" name="Вертикальный свиток 37"/>
          <p:cNvSpPr/>
          <p:nvPr/>
        </p:nvSpPr>
        <p:spPr>
          <a:xfrm>
            <a:off x="8592059" y="1556312"/>
            <a:ext cx="1238724" cy="905508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НП-071-18 НП 084-15</a:t>
            </a:r>
          </a:p>
        </p:txBody>
      </p:sp>
      <p:sp>
        <p:nvSpPr>
          <p:cNvPr id="44" name="Куб 43"/>
          <p:cNvSpPr/>
          <p:nvPr/>
        </p:nvSpPr>
        <p:spPr>
          <a:xfrm>
            <a:off x="1709726" y="4773526"/>
            <a:ext cx="2403035" cy="729372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ГК «Росатом» </a:t>
            </a:r>
          </a:p>
        </p:txBody>
      </p:sp>
      <p:sp>
        <p:nvSpPr>
          <p:cNvPr id="45" name="Куб 44"/>
          <p:cNvSpPr/>
          <p:nvPr/>
        </p:nvSpPr>
        <p:spPr>
          <a:xfrm>
            <a:off x="1586470" y="5591432"/>
            <a:ext cx="2525916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Испытательные лаборатории</a:t>
            </a:r>
          </a:p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Для сертификации продукции</a:t>
            </a:r>
          </a:p>
        </p:txBody>
      </p:sp>
      <p:sp>
        <p:nvSpPr>
          <p:cNvPr id="61" name="Куб 60"/>
          <p:cNvSpPr/>
          <p:nvPr/>
        </p:nvSpPr>
        <p:spPr>
          <a:xfrm>
            <a:off x="7771037" y="2615492"/>
            <a:ext cx="1512168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АЭС</a:t>
            </a:r>
          </a:p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Заводы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10091450" y="4432976"/>
            <a:ext cx="628807" cy="565909"/>
          </a:xfrm>
          <a:prstGeom prst="downArrow">
            <a:avLst/>
          </a:prstGeom>
          <a:gradFill>
            <a:gsLst>
              <a:gs pos="73000">
                <a:schemeClr val="bg1">
                  <a:alpha val="0"/>
                </a:schemeClr>
              </a:gs>
              <a:gs pos="36000">
                <a:schemeClr val="accent6">
                  <a:alpha val="50000"/>
                </a:schemeClr>
              </a:gs>
              <a:gs pos="6000">
                <a:schemeClr val="accent6">
                  <a:alpha val="70000"/>
                </a:schemeClr>
              </a:gs>
              <a:gs pos="0">
                <a:schemeClr val="accent6"/>
              </a:gs>
            </a:gsLst>
            <a:lin ang="5400000" scaled="1"/>
          </a:gradFill>
          <a:ln>
            <a:gradFill>
              <a:gsLst>
                <a:gs pos="86000">
                  <a:schemeClr val="accent1">
                    <a:lumMod val="5000"/>
                    <a:lumOff val="95000"/>
                    <a:alpha val="0"/>
                  </a:schemeClr>
                </a:gs>
                <a:gs pos="32000">
                  <a:schemeClr val="accent1">
                    <a:lumMod val="75000"/>
                  </a:schemeClr>
                </a:gs>
                <a:gs pos="14000">
                  <a:schemeClr val="accent1">
                    <a:lumMod val="75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0" name="Куб 59"/>
          <p:cNvSpPr/>
          <p:nvPr/>
        </p:nvSpPr>
        <p:spPr>
          <a:xfrm>
            <a:off x="9755800" y="2630303"/>
            <a:ext cx="1512169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Сторонние организации</a:t>
            </a:r>
          </a:p>
        </p:txBody>
      </p:sp>
      <p:sp>
        <p:nvSpPr>
          <p:cNvPr id="31" name="Выноска со стрелкой вверх 30"/>
          <p:cNvSpPr/>
          <p:nvPr/>
        </p:nvSpPr>
        <p:spPr>
          <a:xfrm>
            <a:off x="7771037" y="3247740"/>
            <a:ext cx="1355725" cy="838200"/>
          </a:xfrm>
          <a:prstGeom prst="upArrowCallout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ru-RU" altLang="ru-RU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минимальные</a:t>
            </a:r>
          </a:p>
        </p:txBody>
      </p:sp>
      <p:sp>
        <p:nvSpPr>
          <p:cNvPr id="32" name="Выноска со стрелкой вверх 31"/>
          <p:cNvSpPr/>
          <p:nvPr/>
        </p:nvSpPr>
        <p:spPr>
          <a:xfrm>
            <a:off x="9715095" y="3260211"/>
            <a:ext cx="1381518" cy="1079500"/>
          </a:xfrm>
          <a:prstGeom prst="upArrowCallout">
            <a:avLst>
              <a:gd name="adj1" fmla="val 20421"/>
              <a:gd name="adj2" fmla="val 18895"/>
              <a:gd name="adj3" fmla="val 18895"/>
              <a:gd name="adj4" fmla="val 74134"/>
            </a:avLst>
          </a:prstGeom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ru-RU" altLang="ru-RU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аккредитация лабораторий</a:t>
            </a:r>
          </a:p>
          <a:p>
            <a:pPr algn="ctr">
              <a:lnSpc>
                <a:spcPct val="107000"/>
              </a:lnSpc>
              <a:defRPr/>
            </a:pPr>
            <a:r>
              <a:rPr lang="ru-RU" altLang="ru-RU" sz="1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(612 постановление)</a:t>
            </a:r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3148681" y="2510111"/>
            <a:ext cx="236621" cy="4048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8179369" y="1792324"/>
            <a:ext cx="556758" cy="15215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291572" y="34981"/>
            <a:ext cx="9552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Требования к аккредитации лабораторий </a:t>
            </a:r>
            <a:endParaRPr lang="ru-RU" sz="2400" b="1" kern="0" dirty="0" smtClean="0">
              <a:solidFill>
                <a:srgbClr val="003274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в </a:t>
            </a: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связи с выходом НП-071</a:t>
            </a:r>
          </a:p>
        </p:txBody>
      </p:sp>
      <p:sp>
        <p:nvSpPr>
          <p:cNvPr id="25" name="Вертикальный свиток 24"/>
          <p:cNvSpPr/>
          <p:nvPr/>
        </p:nvSpPr>
        <p:spPr>
          <a:xfrm>
            <a:off x="4988429" y="2449119"/>
            <a:ext cx="2424469" cy="2324407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Приказ ГК «Росатом» от 03.07.2017 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№ 1/600-П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СТО 95 12015-2017</a:t>
            </a: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«Деятельность испытательных (измерительных) лабораторий при строительстве атомных </a:t>
            </a:r>
            <a:r>
              <a:rPr lang="ru-RU" sz="1200" dirty="0" smtClean="0">
                <a:solidFill>
                  <a:srgbClr val="262673"/>
                </a:solidFill>
              </a:rPr>
              <a:t>станций»</a:t>
            </a:r>
            <a:endParaRPr lang="ru-RU" sz="1200" dirty="0">
              <a:solidFill>
                <a:srgbClr val="262673"/>
              </a:solidFill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820229" y="2178705"/>
            <a:ext cx="40784" cy="2999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5397518" y="4802551"/>
            <a:ext cx="286656" cy="3067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680931" y="4802551"/>
            <a:ext cx="288000" cy="3060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Куб 32"/>
          <p:cNvSpPr/>
          <p:nvPr/>
        </p:nvSpPr>
        <p:spPr>
          <a:xfrm>
            <a:off x="4438441" y="5105543"/>
            <a:ext cx="1813328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Аккредитация </a:t>
            </a:r>
            <a:r>
              <a:rPr kumimoji="1" lang="ru-RU" alt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РА   (Росаккредитация)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34" name="Куб 33"/>
          <p:cNvSpPr/>
          <p:nvPr/>
        </p:nvSpPr>
        <p:spPr>
          <a:xfrm>
            <a:off x="6401573" y="5105543"/>
            <a:ext cx="1688603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Требования </a:t>
            </a:r>
          </a:p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ПБ 03-372-00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2010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4289378434"/>
              </p:ext>
            </p:extLst>
          </p:nvPr>
        </p:nvGraphicFramePr>
        <p:xfrm>
          <a:off x="1270973" y="1034745"/>
          <a:ext cx="9691329" cy="249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24563" y="2852739"/>
            <a:ext cx="1841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kumimoji="1" lang="ru-RU" sz="2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ahoma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815197" y="4828781"/>
            <a:ext cx="2435225" cy="8540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Перечень продукции подлежащей обязательной сертификации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1795291" y="3033620"/>
            <a:ext cx="2159000" cy="177006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Постановление Правительства РФ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от </a:t>
            </a:r>
            <a:r>
              <a:rPr lang="ru-RU" sz="1200" dirty="0">
                <a:solidFill>
                  <a:srgbClr val="262673"/>
                </a:solidFill>
              </a:rPr>
              <a:t>20.07.2013 </a:t>
            </a:r>
            <a:r>
              <a:rPr lang="ru-RU" sz="1200" dirty="0" smtClean="0">
                <a:solidFill>
                  <a:srgbClr val="262673"/>
                </a:solidFill>
              </a:rPr>
              <a:t>№ 612 </a:t>
            </a:r>
            <a:r>
              <a:rPr lang="ru-RU" sz="1200" dirty="0">
                <a:solidFill>
                  <a:srgbClr val="262673"/>
                </a:solidFill>
              </a:rPr>
              <a:t>«Об аккредитации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области использования атомной энергии»</a:t>
            </a:r>
          </a:p>
        </p:txBody>
      </p:sp>
      <p:sp>
        <p:nvSpPr>
          <p:cNvPr id="38" name="Вертикальный свиток 37"/>
          <p:cNvSpPr/>
          <p:nvPr/>
        </p:nvSpPr>
        <p:spPr>
          <a:xfrm>
            <a:off x="7861329" y="1586088"/>
            <a:ext cx="1238724" cy="905508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НП-071-18 НП 084-15</a:t>
            </a:r>
          </a:p>
        </p:txBody>
      </p:sp>
      <p:sp>
        <p:nvSpPr>
          <p:cNvPr id="44" name="Куб 43"/>
          <p:cNvSpPr/>
          <p:nvPr/>
        </p:nvSpPr>
        <p:spPr>
          <a:xfrm>
            <a:off x="1396315" y="4859510"/>
            <a:ext cx="2664296" cy="729372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ГК «Росатом» </a:t>
            </a:r>
          </a:p>
        </p:txBody>
      </p:sp>
      <p:sp>
        <p:nvSpPr>
          <p:cNvPr id="45" name="Куб 44"/>
          <p:cNvSpPr/>
          <p:nvPr/>
        </p:nvSpPr>
        <p:spPr>
          <a:xfrm>
            <a:off x="1396315" y="5644710"/>
            <a:ext cx="2664296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Испытательные лаборатории</a:t>
            </a:r>
          </a:p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Для сертификации продукции</a:t>
            </a:r>
          </a:p>
        </p:txBody>
      </p:sp>
      <p:sp>
        <p:nvSpPr>
          <p:cNvPr id="61" name="Куб 60"/>
          <p:cNvSpPr/>
          <p:nvPr/>
        </p:nvSpPr>
        <p:spPr>
          <a:xfrm>
            <a:off x="7101458" y="2577540"/>
            <a:ext cx="1512168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АЭС</a:t>
            </a:r>
          </a:p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Заводы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9009308" y="4393571"/>
            <a:ext cx="628807" cy="565909"/>
          </a:xfrm>
          <a:prstGeom prst="downArrow">
            <a:avLst/>
          </a:prstGeom>
          <a:gradFill>
            <a:gsLst>
              <a:gs pos="73000">
                <a:schemeClr val="bg1">
                  <a:alpha val="0"/>
                </a:schemeClr>
              </a:gs>
              <a:gs pos="36000">
                <a:schemeClr val="accent6">
                  <a:alpha val="50000"/>
                </a:schemeClr>
              </a:gs>
              <a:gs pos="6000">
                <a:schemeClr val="accent6">
                  <a:alpha val="70000"/>
                </a:schemeClr>
              </a:gs>
              <a:gs pos="0">
                <a:schemeClr val="accent6"/>
              </a:gs>
            </a:gsLst>
            <a:lin ang="5400000" scaled="1"/>
          </a:gradFill>
          <a:ln>
            <a:gradFill>
              <a:gsLst>
                <a:gs pos="86000">
                  <a:schemeClr val="accent1">
                    <a:lumMod val="5000"/>
                    <a:lumOff val="95000"/>
                    <a:alpha val="0"/>
                  </a:schemeClr>
                </a:gs>
                <a:gs pos="32000">
                  <a:schemeClr val="accent1">
                    <a:lumMod val="75000"/>
                  </a:schemeClr>
                </a:gs>
                <a:gs pos="14000">
                  <a:schemeClr val="accent1">
                    <a:lumMod val="75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60" name="Куб 59"/>
          <p:cNvSpPr/>
          <p:nvPr/>
        </p:nvSpPr>
        <p:spPr>
          <a:xfrm>
            <a:off x="8658698" y="2569564"/>
            <a:ext cx="1512169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Сторонние организации</a:t>
            </a: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7828208" y="5729682"/>
            <a:ext cx="2362200" cy="6477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200" u="sng" dirty="0">
                <a:solidFill>
                  <a:srgbClr val="FF0000"/>
                </a:solidFill>
              </a:rPr>
              <a:t>Лицензия</a:t>
            </a:r>
          </a:p>
          <a:p>
            <a:pPr algn="ctr">
              <a:defRPr/>
            </a:pPr>
            <a:r>
              <a:rPr lang="ru-RU" altLang="ru-RU" sz="1200" dirty="0">
                <a:solidFill>
                  <a:srgbClr val="FF0000"/>
                </a:solidFill>
              </a:rPr>
              <a:t>(Контроль записан в условиях действия лицензии)</a:t>
            </a:r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3048001" y="2621082"/>
            <a:ext cx="116113" cy="41253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7261115" y="1828140"/>
            <a:ext cx="756084" cy="17807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355287" y="66567"/>
            <a:ext cx="94923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Использование лицензии </a:t>
            </a: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вместо </a:t>
            </a:r>
            <a:endParaRPr lang="ru-RU" sz="2400" b="1" kern="0" dirty="0">
              <a:solidFill>
                <a:srgbClr val="003274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аккредитации лаборатории </a:t>
            </a:r>
          </a:p>
        </p:txBody>
      </p:sp>
      <p:sp>
        <p:nvSpPr>
          <p:cNvPr id="25" name="Вертикальный свиток 24"/>
          <p:cNvSpPr/>
          <p:nvPr/>
        </p:nvSpPr>
        <p:spPr>
          <a:xfrm>
            <a:off x="4557035" y="2498524"/>
            <a:ext cx="2424469" cy="2305158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Приказ ГК «Росатом» от 03.07.2017 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№ 1/600-П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СТО 95 12015-2017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«Деятельность испытательных (измерительных) лабораторий при строительстве атомных станций»</a:t>
            </a:r>
            <a:endParaRPr lang="ru-RU" sz="1200" dirty="0">
              <a:solidFill>
                <a:srgbClr val="262673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5142385" y="2136355"/>
            <a:ext cx="242415" cy="35524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Выноска со стрелкой вверх 32"/>
          <p:cNvSpPr/>
          <p:nvPr/>
        </p:nvSpPr>
        <p:spPr>
          <a:xfrm>
            <a:off x="7130561" y="3226482"/>
            <a:ext cx="1355725" cy="838200"/>
          </a:xfrm>
          <a:prstGeom prst="upArrowCallout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5000"/>
              </a:lnSpc>
              <a:defRPr/>
            </a:pPr>
            <a:r>
              <a:rPr lang="ru-RU" altLang="ru-RU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минимальные</a:t>
            </a:r>
          </a:p>
        </p:txBody>
      </p:sp>
      <p:sp>
        <p:nvSpPr>
          <p:cNvPr id="34" name="Выноска со стрелкой вверх 33"/>
          <p:cNvSpPr/>
          <p:nvPr/>
        </p:nvSpPr>
        <p:spPr>
          <a:xfrm>
            <a:off x="8636738" y="3243750"/>
            <a:ext cx="1381518" cy="1079500"/>
          </a:xfrm>
          <a:prstGeom prst="upArrowCallout">
            <a:avLst>
              <a:gd name="adj1" fmla="val 20421"/>
              <a:gd name="adj2" fmla="val 18895"/>
              <a:gd name="adj3" fmla="val 18895"/>
              <a:gd name="adj4" fmla="val 74134"/>
            </a:avLst>
          </a:prstGeom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5000"/>
              </a:lnSpc>
              <a:defRPr/>
            </a:pPr>
            <a:r>
              <a:rPr lang="ru-RU" altLang="ru-RU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аккредитация лабораторий</a:t>
            </a:r>
          </a:p>
          <a:p>
            <a:pPr algn="ctr">
              <a:lnSpc>
                <a:spcPct val="105000"/>
              </a:lnSpc>
              <a:defRPr/>
            </a:pPr>
            <a:r>
              <a:rPr lang="ru-RU" altLang="ru-RU" sz="1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(612 постановление)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6225797" y="4829563"/>
            <a:ext cx="288000" cy="3060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5094022" y="4828781"/>
            <a:ext cx="286656" cy="3067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Куб 23"/>
          <p:cNvSpPr/>
          <p:nvPr/>
        </p:nvSpPr>
        <p:spPr>
          <a:xfrm>
            <a:off x="4156173" y="5135563"/>
            <a:ext cx="1775225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Аккредитация </a:t>
            </a:r>
            <a:r>
              <a:rPr kumimoji="1" lang="ru-RU" alt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РА   (Росаккредитация)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31" name="Куб 30"/>
          <p:cNvSpPr/>
          <p:nvPr/>
        </p:nvSpPr>
        <p:spPr>
          <a:xfrm>
            <a:off x="5999939" y="5135563"/>
            <a:ext cx="1618857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Требования </a:t>
            </a:r>
          </a:p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ПБ 03-372-00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27" name="Выгнутая вправо стрелка 26"/>
          <p:cNvSpPr/>
          <p:nvPr/>
        </p:nvSpPr>
        <p:spPr>
          <a:xfrm>
            <a:off x="10124383" y="2874665"/>
            <a:ext cx="471488" cy="3235408"/>
          </a:xfrm>
          <a:prstGeom prst="curvedLeftArrow">
            <a:avLst>
              <a:gd name="adj1" fmla="val 25000"/>
              <a:gd name="adj2" fmla="val 56868"/>
              <a:gd name="adj3" fmla="val 4100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820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74179957"/>
              </p:ext>
            </p:extLst>
          </p:nvPr>
        </p:nvGraphicFramePr>
        <p:xfrm>
          <a:off x="1270973" y="1034745"/>
          <a:ext cx="9691329" cy="249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24563" y="2852739"/>
            <a:ext cx="1841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kumimoji="1" lang="ru-RU" sz="2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ahoma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517945" y="4849822"/>
            <a:ext cx="2435225" cy="8540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Перечень продукции подлежащей обязательной сертификации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266176" y="2997933"/>
            <a:ext cx="2159000" cy="177006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Постановление Правительства РФ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от </a:t>
            </a:r>
            <a:r>
              <a:rPr lang="ru-RU" sz="1200" dirty="0">
                <a:solidFill>
                  <a:srgbClr val="262673"/>
                </a:solidFill>
              </a:rPr>
              <a:t>20.07.2013 </a:t>
            </a:r>
            <a:r>
              <a:rPr lang="ru-RU" sz="1200" dirty="0" smtClean="0">
                <a:solidFill>
                  <a:srgbClr val="262673"/>
                </a:solidFill>
              </a:rPr>
              <a:t>№ 612 </a:t>
            </a:r>
            <a:r>
              <a:rPr lang="ru-RU" sz="1200" dirty="0">
                <a:solidFill>
                  <a:srgbClr val="262673"/>
                </a:solidFill>
              </a:rPr>
              <a:t>«Об аккредитации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области использования атомной энергии»</a:t>
            </a:r>
          </a:p>
        </p:txBody>
      </p:sp>
      <p:sp>
        <p:nvSpPr>
          <p:cNvPr id="38" name="Вертикальный свиток 37"/>
          <p:cNvSpPr/>
          <p:nvPr/>
        </p:nvSpPr>
        <p:spPr>
          <a:xfrm>
            <a:off x="6578273" y="1662253"/>
            <a:ext cx="1238724" cy="905508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НП-071-18 НП 084-15</a:t>
            </a:r>
          </a:p>
        </p:txBody>
      </p:sp>
      <p:sp>
        <p:nvSpPr>
          <p:cNvPr id="44" name="Куб 43"/>
          <p:cNvSpPr/>
          <p:nvPr/>
        </p:nvSpPr>
        <p:spPr>
          <a:xfrm>
            <a:off x="124184" y="4849822"/>
            <a:ext cx="2664296" cy="729372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ГК «Росатом» </a:t>
            </a:r>
          </a:p>
        </p:txBody>
      </p:sp>
      <p:sp>
        <p:nvSpPr>
          <p:cNvPr id="45" name="Куб 44"/>
          <p:cNvSpPr/>
          <p:nvPr/>
        </p:nvSpPr>
        <p:spPr>
          <a:xfrm>
            <a:off x="92367" y="5650113"/>
            <a:ext cx="2664296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Испытательные лаборатории</a:t>
            </a:r>
          </a:p>
          <a:p>
            <a:pPr algn="ctr">
              <a:defRPr/>
            </a:pPr>
            <a:r>
              <a:rPr kumimoji="1" lang="ru-RU" sz="1200" strike="sngStrike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Для сертификации продукции</a:t>
            </a:r>
          </a:p>
        </p:txBody>
      </p:sp>
      <p:sp>
        <p:nvSpPr>
          <p:cNvPr id="61" name="Куб 60"/>
          <p:cNvSpPr/>
          <p:nvPr/>
        </p:nvSpPr>
        <p:spPr>
          <a:xfrm>
            <a:off x="5748217" y="2679097"/>
            <a:ext cx="1512168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АЭС</a:t>
            </a:r>
          </a:p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Заводы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7740934" y="4444791"/>
            <a:ext cx="628807" cy="606159"/>
          </a:xfrm>
          <a:prstGeom prst="downArrow">
            <a:avLst/>
          </a:prstGeom>
          <a:gradFill>
            <a:gsLst>
              <a:gs pos="73000">
                <a:schemeClr val="bg1">
                  <a:alpha val="0"/>
                </a:schemeClr>
              </a:gs>
              <a:gs pos="36000">
                <a:schemeClr val="accent6">
                  <a:alpha val="50000"/>
                </a:schemeClr>
              </a:gs>
              <a:gs pos="6000">
                <a:schemeClr val="accent6">
                  <a:alpha val="70000"/>
                </a:schemeClr>
              </a:gs>
              <a:gs pos="0">
                <a:schemeClr val="accent6"/>
              </a:gs>
            </a:gsLst>
            <a:lin ang="5400000" scaled="1"/>
          </a:gradFill>
          <a:ln>
            <a:gradFill>
              <a:gsLst>
                <a:gs pos="86000">
                  <a:schemeClr val="accent1">
                    <a:lumMod val="5000"/>
                    <a:lumOff val="95000"/>
                    <a:alpha val="0"/>
                  </a:schemeClr>
                </a:gs>
                <a:gs pos="32000">
                  <a:schemeClr val="accent1">
                    <a:lumMod val="75000"/>
                  </a:schemeClr>
                </a:gs>
                <a:gs pos="14000">
                  <a:schemeClr val="accent1">
                    <a:lumMod val="75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60" name="Куб 59"/>
          <p:cNvSpPr/>
          <p:nvPr/>
        </p:nvSpPr>
        <p:spPr>
          <a:xfrm>
            <a:off x="7299254" y="2658630"/>
            <a:ext cx="1512169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Сторонние организации</a:t>
            </a: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6504301" y="5731785"/>
            <a:ext cx="2362200" cy="6477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200" u="sng" dirty="0">
                <a:solidFill>
                  <a:srgbClr val="FF0000"/>
                </a:solidFill>
              </a:rPr>
              <a:t>Лицензия</a:t>
            </a:r>
          </a:p>
          <a:p>
            <a:pPr algn="ctr">
              <a:defRPr/>
            </a:pPr>
            <a:r>
              <a:rPr lang="ru-RU" altLang="ru-RU" sz="1200" dirty="0">
                <a:solidFill>
                  <a:srgbClr val="FF0000"/>
                </a:solidFill>
              </a:rPr>
              <a:t>(Контроль записан в условиях действия лицензии)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91746" y="261596"/>
            <a:ext cx="95213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Изменения Постановления </a:t>
            </a:r>
            <a:r>
              <a:rPr lang="ru-RU" sz="2400" b="1" kern="0" dirty="0" smtClean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Правительства </a:t>
            </a:r>
            <a:r>
              <a:rPr lang="ru-RU" sz="2400" b="1" kern="0" dirty="0">
                <a:solidFill>
                  <a:srgbClr val="003274"/>
                </a:solidFill>
                <a:latin typeface="+mj-lt"/>
                <a:cs typeface="Arial" panose="020B0604020202020204" pitchFamily="34" charset="0"/>
              </a:rPr>
              <a:t>РФ № 612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2358569" y="2761365"/>
            <a:ext cx="288750" cy="26195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447190" y="2334951"/>
            <a:ext cx="14905" cy="56133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Вертикальный свиток 24"/>
          <p:cNvSpPr/>
          <p:nvPr/>
        </p:nvSpPr>
        <p:spPr>
          <a:xfrm>
            <a:off x="3044241" y="2906287"/>
            <a:ext cx="2580636" cy="2252948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Приказ ГК «Росатом» от 03.07.2017 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№ 1/600-П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СТО 95 12015-2017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«Деятельность испытательных (измерительных) лабораторий при строительстве атомных станций»</a:t>
            </a:r>
            <a:endParaRPr lang="ru-RU" sz="1200" dirty="0">
              <a:solidFill>
                <a:srgbClr val="262673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6380002" y="1985881"/>
            <a:ext cx="289285" cy="2120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Выноска со стрелкой вверх 32"/>
          <p:cNvSpPr/>
          <p:nvPr/>
        </p:nvSpPr>
        <p:spPr>
          <a:xfrm>
            <a:off x="5756356" y="3371557"/>
            <a:ext cx="1355725" cy="838200"/>
          </a:xfrm>
          <a:prstGeom prst="upArrowCallout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ru-RU" altLang="ru-RU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минимальные</a:t>
            </a:r>
          </a:p>
        </p:txBody>
      </p:sp>
      <p:sp>
        <p:nvSpPr>
          <p:cNvPr id="34" name="Выноска со стрелкой вверх 33"/>
          <p:cNvSpPr/>
          <p:nvPr/>
        </p:nvSpPr>
        <p:spPr>
          <a:xfrm>
            <a:off x="7324310" y="3328292"/>
            <a:ext cx="1382256" cy="1079500"/>
          </a:xfrm>
          <a:prstGeom prst="upArrowCallout">
            <a:avLst>
              <a:gd name="adj1" fmla="val 20421"/>
              <a:gd name="adj2" fmla="val 18895"/>
              <a:gd name="adj3" fmla="val 18895"/>
              <a:gd name="adj4" fmla="val 74134"/>
            </a:avLst>
          </a:prstGeom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ru-RU" altLang="ru-RU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аккредитация лабораторий</a:t>
            </a:r>
          </a:p>
          <a:p>
            <a:pPr algn="ctr">
              <a:lnSpc>
                <a:spcPct val="107000"/>
              </a:lnSpc>
              <a:defRPr/>
            </a:pPr>
            <a:r>
              <a:rPr lang="ru-RU" altLang="ru-RU" sz="1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(612 постановление)</a:t>
            </a:r>
          </a:p>
        </p:txBody>
      </p:sp>
      <p:sp>
        <p:nvSpPr>
          <p:cNvPr id="35" name="Вертикальный свиток 34"/>
          <p:cNvSpPr/>
          <p:nvPr/>
        </p:nvSpPr>
        <p:spPr>
          <a:xfrm>
            <a:off x="9759088" y="2263778"/>
            <a:ext cx="2208011" cy="216217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Изменения 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Постановление Правительства РФ от </a:t>
            </a:r>
            <a:r>
              <a:rPr lang="ru-RU" sz="1200" dirty="0" smtClean="0">
                <a:solidFill>
                  <a:srgbClr val="262673"/>
                </a:solidFill>
              </a:rPr>
              <a:t>20.07.2013 </a:t>
            </a:r>
            <a:endParaRPr lang="ru-RU" sz="1200" dirty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>
                <a:solidFill>
                  <a:srgbClr val="262673"/>
                </a:solidFill>
              </a:rPr>
              <a:t>№ 612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«</a:t>
            </a:r>
            <a:r>
              <a:rPr lang="ru-RU" sz="1200" dirty="0">
                <a:solidFill>
                  <a:srgbClr val="262673"/>
                </a:solidFill>
              </a:rPr>
              <a:t>Об аккредитации </a:t>
            </a:r>
            <a:endParaRPr lang="ru-RU" sz="1200" dirty="0" smtClean="0">
              <a:solidFill>
                <a:srgbClr val="262673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262673"/>
                </a:solidFill>
              </a:rPr>
              <a:t>в </a:t>
            </a:r>
            <a:r>
              <a:rPr lang="ru-RU" sz="1200" dirty="0">
                <a:solidFill>
                  <a:srgbClr val="262673"/>
                </a:solidFill>
              </a:rPr>
              <a:t>области использования атомной энергии</a:t>
            </a:r>
            <a:r>
              <a:rPr lang="ru-RU" sz="1200" dirty="0" smtClean="0">
                <a:solidFill>
                  <a:srgbClr val="262673"/>
                </a:solidFill>
              </a:rPr>
              <a:t>»</a:t>
            </a:r>
            <a:endParaRPr lang="ru-RU" sz="1200" dirty="0">
              <a:solidFill>
                <a:srgbClr val="262673"/>
              </a:solidFill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9622366" y="1757479"/>
            <a:ext cx="444348" cy="52396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592626" y="5176435"/>
            <a:ext cx="286656" cy="3067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696166" y="5176203"/>
            <a:ext cx="288000" cy="3060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Куб 36"/>
          <p:cNvSpPr/>
          <p:nvPr/>
        </p:nvSpPr>
        <p:spPr>
          <a:xfrm>
            <a:off x="2838063" y="5483170"/>
            <a:ext cx="1775225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Аккредитация </a:t>
            </a:r>
            <a:r>
              <a:rPr kumimoji="1" lang="ru-RU" alt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РА   (Росаккредитация)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39" name="Куб 38"/>
          <p:cNvSpPr/>
          <p:nvPr/>
        </p:nvSpPr>
        <p:spPr>
          <a:xfrm>
            <a:off x="4661320" y="5465695"/>
            <a:ext cx="1618857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Требования </a:t>
            </a:r>
          </a:p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ПБ 03-372-00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10044028" y="4461213"/>
            <a:ext cx="286656" cy="3067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1131745" y="4446542"/>
            <a:ext cx="288000" cy="3060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Куб 41"/>
          <p:cNvSpPr/>
          <p:nvPr/>
        </p:nvSpPr>
        <p:spPr>
          <a:xfrm>
            <a:off x="9337414" y="4736323"/>
            <a:ext cx="1516657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alt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Испытательные лаборатории</a:t>
            </a:r>
            <a:endParaRPr kumimoji="1" lang="ru-RU" sz="1200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ahoma" pitchFamily="34" charset="0"/>
            </a:endParaRPr>
          </a:p>
        </p:txBody>
      </p:sp>
      <p:sp>
        <p:nvSpPr>
          <p:cNvPr id="27" name="Выгнутая вправо стрелка 26"/>
          <p:cNvSpPr/>
          <p:nvPr/>
        </p:nvSpPr>
        <p:spPr>
          <a:xfrm>
            <a:off x="8836898" y="2896281"/>
            <a:ext cx="471488" cy="3326666"/>
          </a:xfrm>
          <a:prstGeom prst="curvedLeftArrow">
            <a:avLst>
              <a:gd name="adj1" fmla="val 25000"/>
              <a:gd name="adj2" fmla="val 56868"/>
              <a:gd name="adj3" fmla="val 4100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Куб 42"/>
          <p:cNvSpPr/>
          <p:nvPr/>
        </p:nvSpPr>
        <p:spPr>
          <a:xfrm>
            <a:off x="10893707" y="4736323"/>
            <a:ext cx="1236659" cy="72937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1" lang="ru-RU" sz="1200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Органы </a:t>
            </a:r>
            <a:r>
              <a:rPr kumimoji="1" lang="ru-RU" sz="120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ahoma" pitchFamily="34" charset="0"/>
              </a:rPr>
              <a:t>инспекции</a:t>
            </a:r>
          </a:p>
        </p:txBody>
      </p:sp>
    </p:spTree>
    <p:extLst>
      <p:ext uri="{BB962C8B-B14F-4D97-AF65-F5344CB8AC3E}">
        <p14:creationId xmlns:p14="http://schemas.microsoft.com/office/powerpoint/2010/main" val="435832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ED405F-630D-471B-A7FF-364C231D5F4A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0475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737</Words>
  <Application>Microsoft Office PowerPoint</Application>
  <PresentationFormat>Широкоэкранный</PresentationFormat>
  <Paragraphs>212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b-default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Operator</dc:creator>
  <cp:lastModifiedBy>Operator</cp:lastModifiedBy>
  <cp:revision>42</cp:revision>
  <dcterms:created xsi:type="dcterms:W3CDTF">2019-03-03T18:07:29Z</dcterms:created>
  <dcterms:modified xsi:type="dcterms:W3CDTF">2019-03-04T18:50:45Z</dcterms:modified>
</cp:coreProperties>
</file>